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69" r:id="rId3"/>
    <p:sldId id="270" r:id="rId4"/>
    <p:sldId id="271" r:id="rId5"/>
    <p:sldId id="272" r:id="rId6"/>
    <p:sldId id="273" r:id="rId7"/>
    <p:sldId id="276" r:id="rId8"/>
    <p:sldId id="274" r:id="rId9"/>
    <p:sldId id="277" r:id="rId10"/>
    <p:sldId id="278" r:id="rId11"/>
    <p:sldId id="281" r:id="rId12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0" autoAdjust="0"/>
    <p:restoredTop sz="94669" autoAdjust="0"/>
  </p:normalViewPr>
  <p:slideViewPr>
    <p:cSldViewPr>
      <p:cViewPr varScale="1">
        <p:scale>
          <a:sx n="43" d="100"/>
          <a:sy n="43" d="100"/>
        </p:scale>
        <p:origin x="912" y="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30-03-2022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30-03-2022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xmlns="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xmlns="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xmlns="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xmlns="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xmlns="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xmlns="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xmlns="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xmlns="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xmlns="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xmlns="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xmlns="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xmlns="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xmlns="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xmlns="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xmlns="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xmlns="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xmlns="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xmlns="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xmlns="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xmlns="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xmlns="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xmlns="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xmlns="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xmlns="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xmlns="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xmlns="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xmlns="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xmlns="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xmlns="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xmlns="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xmlns="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xmlns="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xmlns="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=""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=""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=""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=""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=""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=""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=""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=""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=""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=""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xmlns="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xmlns="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=""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=""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=""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=""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=""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=""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=""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=""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=""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=""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xmlns="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xmlns="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xmlns="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xmlns="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xmlns="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xmlns="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xmlns="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xmlns="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xmlns="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xmlns="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xmlns="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xmlns="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=""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=""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=""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=""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=""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=""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=""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=""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=""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=""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xmlns="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xmlns="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xmlns="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xmlns="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xmlns="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xmlns="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xmlns="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xmlns="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xmlns="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xmlns="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xmlns="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xmlns="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xmlns="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=""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=""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=""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=""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=""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=""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=""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=""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=""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=""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xmlns="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xmlns="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xmlns="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xmlns="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xmlns="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xmlns="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xmlns="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xmlns="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xmlns="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xmlns="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xmlns="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xmlns="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xmlns="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=""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=""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=""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=""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=""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=""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=""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=""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=""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=""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xmlns="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xmlns="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xmlns="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xmlns="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xmlns="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xmlns="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xmlns="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xmlns="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xmlns="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xmlns="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xmlns="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xmlns="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=""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=""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=""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=""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=""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=""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=""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=""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=""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=""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5A9289A-646E-C14A-8DF6-E1D5AF415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36364FB-9B2E-6D45-87ED-7A463978F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94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5A9289A-646E-C14A-8DF6-E1D5AF415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96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9A8EE13C-F9F0-A545-8721-BAE0B01F0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97EC4A-DE1D-454A-ACDD-588224C6D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7F45AFB-1376-9947-A512-CE2C17B62E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9A0A6C20-F0BA-0843-B880-59E242379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9108FB1B-9D1C-0442-B5DC-228421438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039F57FA-276E-7F4D-822A-86F75FEDC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9568F48-DEAD-0D4F-8912-0EE6DD061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9F23BE58-851C-F943-B7F2-2713ADA0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C4B496F9-B980-2640-8BB9-DFC5915FE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99074E08-90A0-ED4A-8ED9-36179A06D5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6ACE7EBE-F98B-FC4E-8D54-28BA6D3A71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8C1ED042-A112-F446-BC43-5166043C58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12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xmlns="" id="{9C0C788B-2520-0744-AC75-F4F74EC17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C30B22B2-9BFB-4345-B50C-436C9CED40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object 91">
            <a:extLst>
              <a:ext uri="{FF2B5EF4-FFF2-40B4-BE49-F238E27FC236}">
                <a16:creationId xmlns:a16="http://schemas.microsoft.com/office/drawing/2014/main" xmlns="" id="{D5AACB3B-6F9A-9747-B04C-B9C59384A02A}"/>
              </a:ext>
            </a:extLst>
          </p:cNvPr>
          <p:cNvSpPr txBox="1"/>
          <p:nvPr/>
        </p:nvSpPr>
        <p:spPr>
          <a:xfrm>
            <a:off x="6707830" y="7790894"/>
            <a:ext cx="3135630" cy="137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6899"/>
              </a:lnSpc>
              <a:spcBef>
                <a:spcPts val="95"/>
              </a:spcBef>
            </a:pPr>
            <a:r>
              <a:rPr sz="1750" spc="10" dirty="0">
                <a:latin typeface="Arial"/>
                <a:cs typeface="Arial"/>
              </a:rPr>
              <a:t>Ut </a:t>
            </a:r>
            <a:r>
              <a:rPr sz="1750" spc="5" dirty="0">
                <a:latin typeface="Arial"/>
                <a:cs typeface="Arial"/>
              </a:rPr>
              <a:t>wisi </a:t>
            </a:r>
            <a:r>
              <a:rPr sz="1750" spc="10" dirty="0">
                <a:latin typeface="Arial"/>
                <a:cs typeface="Arial"/>
              </a:rPr>
              <a:t>enim ad minim mannt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veniam, </a:t>
            </a:r>
            <a:r>
              <a:rPr sz="1750" spc="5" dirty="0">
                <a:latin typeface="Arial"/>
                <a:cs typeface="Arial"/>
              </a:rPr>
              <a:t>quis nostrud exerci </a:t>
            </a:r>
            <a:r>
              <a:rPr sz="1750" spc="10" dirty="0">
                <a:latin typeface="Arial"/>
                <a:cs typeface="Arial"/>
              </a:rPr>
              <a:t> tation</a:t>
            </a:r>
            <a:r>
              <a:rPr sz="1750" spc="-1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ulla</a:t>
            </a:r>
            <a:r>
              <a:rPr sz="1750" spc="-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mcorper</a:t>
            </a:r>
            <a:r>
              <a:rPr sz="1750" spc="-10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suscipit</a:t>
            </a:r>
            <a:r>
              <a:rPr sz="1750" spc="-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lob- </a:t>
            </a:r>
            <a:r>
              <a:rPr sz="1750" spc="-47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ortis</a:t>
            </a:r>
            <a:r>
              <a:rPr sz="175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nisl</a:t>
            </a:r>
            <a:r>
              <a:rPr sz="175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ut aliquip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5" name="object 92">
            <a:extLst>
              <a:ext uri="{FF2B5EF4-FFF2-40B4-BE49-F238E27FC236}">
                <a16:creationId xmlns:a16="http://schemas.microsoft.com/office/drawing/2014/main" xmlns="" id="{E41A357A-3628-0544-8889-B7358C79D363}"/>
              </a:ext>
            </a:extLst>
          </p:cNvPr>
          <p:cNvSpPr txBox="1"/>
          <p:nvPr/>
        </p:nvSpPr>
        <p:spPr>
          <a:xfrm>
            <a:off x="7129435" y="6976517"/>
            <a:ext cx="221869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b="1" dirty="0">
                <a:latin typeface="Arial"/>
                <a:cs typeface="Arial"/>
              </a:rPr>
              <a:t>NOMBRE</a:t>
            </a:r>
            <a:r>
              <a:rPr sz="2950" b="1" spc="-65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01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6" name="object 93">
            <a:extLst>
              <a:ext uri="{FF2B5EF4-FFF2-40B4-BE49-F238E27FC236}">
                <a16:creationId xmlns:a16="http://schemas.microsoft.com/office/drawing/2014/main" xmlns="" id="{25467D84-F2EF-3E4A-BD05-6DC3B85BD548}"/>
              </a:ext>
            </a:extLst>
          </p:cNvPr>
          <p:cNvSpPr/>
          <p:nvPr/>
        </p:nvSpPr>
        <p:spPr>
          <a:xfrm>
            <a:off x="7897647" y="7645748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4">
            <a:extLst>
              <a:ext uri="{FF2B5EF4-FFF2-40B4-BE49-F238E27FC236}">
                <a16:creationId xmlns:a16="http://schemas.microsoft.com/office/drawing/2014/main" xmlns="" id="{AC157987-6034-D248-AE42-D26D028893D2}"/>
              </a:ext>
            </a:extLst>
          </p:cNvPr>
          <p:cNvSpPr txBox="1"/>
          <p:nvPr/>
        </p:nvSpPr>
        <p:spPr>
          <a:xfrm>
            <a:off x="10550645" y="7790894"/>
            <a:ext cx="3135630" cy="137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6899"/>
              </a:lnSpc>
              <a:spcBef>
                <a:spcPts val="95"/>
              </a:spcBef>
            </a:pPr>
            <a:r>
              <a:rPr sz="1750" spc="10" dirty="0">
                <a:latin typeface="Arial"/>
                <a:cs typeface="Arial"/>
              </a:rPr>
              <a:t>Ut </a:t>
            </a:r>
            <a:r>
              <a:rPr sz="1750" spc="5" dirty="0">
                <a:latin typeface="Arial"/>
                <a:cs typeface="Arial"/>
              </a:rPr>
              <a:t>wisi </a:t>
            </a:r>
            <a:r>
              <a:rPr sz="1750" spc="10" dirty="0">
                <a:latin typeface="Arial"/>
                <a:cs typeface="Arial"/>
              </a:rPr>
              <a:t>enim ad minim mannt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veniam, </a:t>
            </a:r>
            <a:r>
              <a:rPr sz="1750" spc="5" dirty="0">
                <a:latin typeface="Arial"/>
                <a:cs typeface="Arial"/>
              </a:rPr>
              <a:t>quis nostrud exerci </a:t>
            </a:r>
            <a:r>
              <a:rPr sz="1750" spc="10" dirty="0">
                <a:latin typeface="Arial"/>
                <a:cs typeface="Arial"/>
              </a:rPr>
              <a:t> tation</a:t>
            </a:r>
            <a:r>
              <a:rPr sz="1750" spc="-1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ulla</a:t>
            </a:r>
            <a:r>
              <a:rPr sz="1750" spc="-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mcorper</a:t>
            </a:r>
            <a:r>
              <a:rPr sz="1750" spc="-10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suscipit</a:t>
            </a:r>
            <a:r>
              <a:rPr sz="1750" spc="-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lob- </a:t>
            </a:r>
            <a:r>
              <a:rPr sz="1750" spc="-47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ortis</a:t>
            </a:r>
            <a:r>
              <a:rPr sz="175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nisl</a:t>
            </a:r>
            <a:r>
              <a:rPr sz="175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ut aliquip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95">
            <a:extLst>
              <a:ext uri="{FF2B5EF4-FFF2-40B4-BE49-F238E27FC236}">
                <a16:creationId xmlns:a16="http://schemas.microsoft.com/office/drawing/2014/main" xmlns="" id="{B5502967-C5BF-934C-A762-7E3DA5A2BDF6}"/>
              </a:ext>
            </a:extLst>
          </p:cNvPr>
          <p:cNvSpPr txBox="1"/>
          <p:nvPr/>
        </p:nvSpPr>
        <p:spPr>
          <a:xfrm>
            <a:off x="11037264" y="6976517"/>
            <a:ext cx="221869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b="1" dirty="0">
                <a:latin typeface="Arial"/>
                <a:cs typeface="Arial"/>
              </a:rPr>
              <a:t>NOMBRE</a:t>
            </a:r>
            <a:r>
              <a:rPr sz="2950" b="1" spc="-65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02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6">
            <a:extLst>
              <a:ext uri="{FF2B5EF4-FFF2-40B4-BE49-F238E27FC236}">
                <a16:creationId xmlns:a16="http://schemas.microsoft.com/office/drawing/2014/main" xmlns="" id="{C5D1D63C-16D8-A84C-8A90-8F8537555927}"/>
              </a:ext>
            </a:extLst>
          </p:cNvPr>
          <p:cNvSpPr/>
          <p:nvPr/>
        </p:nvSpPr>
        <p:spPr>
          <a:xfrm>
            <a:off x="11740464" y="7645748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7">
            <a:extLst>
              <a:ext uri="{FF2B5EF4-FFF2-40B4-BE49-F238E27FC236}">
                <a16:creationId xmlns:a16="http://schemas.microsoft.com/office/drawing/2014/main" xmlns="" id="{39120280-3C8A-334A-8740-3A5BC97AF081}"/>
              </a:ext>
            </a:extLst>
          </p:cNvPr>
          <p:cNvSpPr txBox="1"/>
          <p:nvPr/>
        </p:nvSpPr>
        <p:spPr>
          <a:xfrm>
            <a:off x="14403930" y="7790894"/>
            <a:ext cx="3135630" cy="137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6899"/>
              </a:lnSpc>
              <a:spcBef>
                <a:spcPts val="95"/>
              </a:spcBef>
            </a:pPr>
            <a:r>
              <a:rPr sz="1750" spc="10" dirty="0">
                <a:latin typeface="Arial"/>
                <a:cs typeface="Arial"/>
              </a:rPr>
              <a:t>Ut </a:t>
            </a:r>
            <a:r>
              <a:rPr sz="1750" spc="5" dirty="0">
                <a:latin typeface="Arial"/>
                <a:cs typeface="Arial"/>
              </a:rPr>
              <a:t>wisi </a:t>
            </a:r>
            <a:r>
              <a:rPr sz="1750" spc="10" dirty="0">
                <a:latin typeface="Arial"/>
                <a:cs typeface="Arial"/>
              </a:rPr>
              <a:t>enim ad minim mannt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veniam, </a:t>
            </a:r>
            <a:r>
              <a:rPr sz="1750" spc="5" dirty="0">
                <a:latin typeface="Arial"/>
                <a:cs typeface="Arial"/>
              </a:rPr>
              <a:t>quis nostrud exerci </a:t>
            </a:r>
            <a:r>
              <a:rPr sz="1750" spc="10" dirty="0">
                <a:latin typeface="Arial"/>
                <a:cs typeface="Arial"/>
              </a:rPr>
              <a:t> tation</a:t>
            </a:r>
            <a:r>
              <a:rPr sz="1750" spc="-1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ulla</a:t>
            </a:r>
            <a:r>
              <a:rPr sz="1750" spc="-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mcorper</a:t>
            </a:r>
            <a:r>
              <a:rPr sz="1750" spc="-10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suscipit</a:t>
            </a:r>
            <a:r>
              <a:rPr sz="1750" spc="-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lob- </a:t>
            </a:r>
            <a:r>
              <a:rPr sz="1750" spc="-47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ortis</a:t>
            </a:r>
            <a:r>
              <a:rPr sz="175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nisl</a:t>
            </a:r>
            <a:r>
              <a:rPr sz="175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ut aliquip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98">
            <a:extLst>
              <a:ext uri="{FF2B5EF4-FFF2-40B4-BE49-F238E27FC236}">
                <a16:creationId xmlns:a16="http://schemas.microsoft.com/office/drawing/2014/main" xmlns="" id="{0F24FF6E-FA1D-6C4A-B24E-00B5DD83CDAC}"/>
              </a:ext>
            </a:extLst>
          </p:cNvPr>
          <p:cNvSpPr txBox="1"/>
          <p:nvPr/>
        </p:nvSpPr>
        <p:spPr>
          <a:xfrm>
            <a:off x="14827724" y="6976517"/>
            <a:ext cx="221869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b="1" dirty="0">
                <a:latin typeface="Arial"/>
                <a:cs typeface="Arial"/>
              </a:rPr>
              <a:t>NOMBRE</a:t>
            </a:r>
            <a:r>
              <a:rPr sz="2950" b="1" spc="-65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03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99">
            <a:extLst>
              <a:ext uri="{FF2B5EF4-FFF2-40B4-BE49-F238E27FC236}">
                <a16:creationId xmlns:a16="http://schemas.microsoft.com/office/drawing/2014/main" xmlns="" id="{43F2F9D4-7A23-D745-B86A-7D0842DF4E10}"/>
              </a:ext>
            </a:extLst>
          </p:cNvPr>
          <p:cNvSpPr/>
          <p:nvPr/>
        </p:nvSpPr>
        <p:spPr>
          <a:xfrm>
            <a:off x="15593745" y="7645748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2B90CAEB-2F71-F34B-B1F6-9DE0ECF1D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357" y="870093"/>
            <a:ext cx="9604214" cy="60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E59C990-002F-7449-A24F-E2F4FB64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971459C-F222-F849-B1A1-E1FE6680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xmlns="" id="{50CAFDD6-0EF2-7745-8520-42787B7C7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xmlns="" id="{C28C92FC-C4C3-4A4F-8D84-B19997961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4B136286-6BA1-8D41-97A9-9E7FF40CC893}"/>
              </a:ext>
            </a:extLst>
          </p:cNvPr>
          <p:cNvSpPr txBox="1"/>
          <p:nvPr/>
        </p:nvSpPr>
        <p:spPr>
          <a:xfrm>
            <a:off x="5876091" y="5859630"/>
            <a:ext cx="3522979" cy="203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sz="2950" b="1" dirty="0">
                <a:latin typeface="Arial"/>
                <a:cs typeface="Arial"/>
              </a:rPr>
              <a:t>NOMBRE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01</a:t>
            </a:r>
            <a:endParaRPr sz="2950">
              <a:latin typeface="Arial"/>
              <a:cs typeface="Arial"/>
            </a:endParaRPr>
          </a:p>
          <a:p>
            <a:pPr marL="12700" marR="5080" indent="635" algn="ctr">
              <a:lnSpc>
                <a:spcPct val="126899"/>
              </a:lnSpc>
              <a:spcBef>
                <a:spcPts val="1620"/>
              </a:spcBef>
            </a:pPr>
            <a:r>
              <a:rPr sz="1750" spc="10" dirty="0">
                <a:latin typeface="Arial"/>
                <a:cs typeface="Arial"/>
              </a:rPr>
              <a:t>Ut </a:t>
            </a:r>
            <a:r>
              <a:rPr sz="1750" spc="5" dirty="0">
                <a:latin typeface="Arial"/>
                <a:cs typeface="Arial"/>
              </a:rPr>
              <a:t>wisi </a:t>
            </a:r>
            <a:r>
              <a:rPr sz="1750" spc="10" dirty="0">
                <a:latin typeface="Arial"/>
                <a:cs typeface="Arial"/>
              </a:rPr>
              <a:t>enim ad minim mannt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veniam, </a:t>
            </a:r>
            <a:r>
              <a:rPr sz="1750" spc="5" dirty="0">
                <a:latin typeface="Arial"/>
                <a:cs typeface="Arial"/>
              </a:rPr>
              <a:t>quis nostrud exerci </a:t>
            </a:r>
            <a:r>
              <a:rPr sz="1750" spc="10" dirty="0">
                <a:latin typeface="Arial"/>
                <a:cs typeface="Arial"/>
              </a:rPr>
              <a:t>tation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ulla </a:t>
            </a:r>
            <a:r>
              <a:rPr sz="1750" spc="10" dirty="0">
                <a:latin typeface="Arial"/>
                <a:cs typeface="Arial"/>
              </a:rPr>
              <a:t>mcorper suscipit </a:t>
            </a:r>
            <a:r>
              <a:rPr sz="1750" spc="5" dirty="0">
                <a:latin typeface="Arial"/>
                <a:cs typeface="Arial"/>
              </a:rPr>
              <a:t>lobortis nisl ut </a:t>
            </a:r>
            <a:r>
              <a:rPr sz="1750" spc="-47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aliquip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EFF923BD-7896-FD48-AA2F-150A0BB6EC02}"/>
              </a:ext>
            </a:extLst>
          </p:cNvPr>
          <p:cNvSpPr txBox="1"/>
          <p:nvPr/>
        </p:nvSpPr>
        <p:spPr>
          <a:xfrm>
            <a:off x="10504499" y="5859630"/>
            <a:ext cx="3522979" cy="203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77875">
              <a:lnSpc>
                <a:spcPct val="100000"/>
              </a:lnSpc>
              <a:spcBef>
                <a:spcPts val="110"/>
              </a:spcBef>
            </a:pPr>
            <a:r>
              <a:rPr sz="2950" b="1" dirty="0">
                <a:latin typeface="Arial"/>
                <a:cs typeface="Arial"/>
              </a:rPr>
              <a:t>NOMBRE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02</a:t>
            </a:r>
            <a:endParaRPr sz="2950">
              <a:latin typeface="Arial"/>
              <a:cs typeface="Arial"/>
            </a:endParaRPr>
          </a:p>
          <a:p>
            <a:pPr marL="12065" marR="5080" indent="635" algn="ctr">
              <a:lnSpc>
                <a:spcPct val="126899"/>
              </a:lnSpc>
              <a:spcBef>
                <a:spcPts val="1620"/>
              </a:spcBef>
            </a:pPr>
            <a:r>
              <a:rPr sz="1750" spc="10" dirty="0">
                <a:latin typeface="Arial"/>
                <a:cs typeface="Arial"/>
              </a:rPr>
              <a:t>Ut </a:t>
            </a:r>
            <a:r>
              <a:rPr sz="1750" spc="5" dirty="0">
                <a:latin typeface="Arial"/>
                <a:cs typeface="Arial"/>
              </a:rPr>
              <a:t>wisi </a:t>
            </a:r>
            <a:r>
              <a:rPr sz="1750" spc="10" dirty="0">
                <a:latin typeface="Arial"/>
                <a:cs typeface="Arial"/>
              </a:rPr>
              <a:t>enim ad minim mannt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veniam, </a:t>
            </a:r>
            <a:r>
              <a:rPr sz="1750" spc="5" dirty="0">
                <a:latin typeface="Arial"/>
                <a:cs typeface="Arial"/>
              </a:rPr>
              <a:t>quis nostrud exerci </a:t>
            </a:r>
            <a:r>
              <a:rPr sz="1750" spc="10" dirty="0">
                <a:latin typeface="Arial"/>
                <a:cs typeface="Arial"/>
              </a:rPr>
              <a:t>tation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ulla </a:t>
            </a:r>
            <a:r>
              <a:rPr sz="1750" spc="10" dirty="0">
                <a:latin typeface="Arial"/>
                <a:cs typeface="Arial"/>
              </a:rPr>
              <a:t>mcorper suscipit </a:t>
            </a:r>
            <a:r>
              <a:rPr sz="1750" spc="5" dirty="0">
                <a:latin typeface="Arial"/>
                <a:cs typeface="Arial"/>
              </a:rPr>
              <a:t>lobortis nisl ut </a:t>
            </a:r>
            <a:r>
              <a:rPr sz="1750" spc="-47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aliquip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246D6E84-F22F-B44C-9C93-4FB0A7027970}"/>
              </a:ext>
            </a:extLst>
          </p:cNvPr>
          <p:cNvSpPr txBox="1"/>
          <p:nvPr/>
        </p:nvSpPr>
        <p:spPr>
          <a:xfrm>
            <a:off x="15132918" y="5859630"/>
            <a:ext cx="3522979" cy="203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10"/>
              </a:spcBef>
            </a:pPr>
            <a:r>
              <a:rPr sz="2950" b="1" dirty="0">
                <a:latin typeface="Arial"/>
                <a:cs typeface="Arial"/>
              </a:rPr>
              <a:t>NOMBRE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03</a:t>
            </a:r>
            <a:endParaRPr sz="2950">
              <a:latin typeface="Arial"/>
              <a:cs typeface="Arial"/>
            </a:endParaRPr>
          </a:p>
          <a:p>
            <a:pPr marL="12700" marR="5080" indent="635" algn="ctr">
              <a:lnSpc>
                <a:spcPct val="126899"/>
              </a:lnSpc>
              <a:spcBef>
                <a:spcPts val="1620"/>
              </a:spcBef>
            </a:pPr>
            <a:r>
              <a:rPr sz="1750" spc="10" dirty="0">
                <a:latin typeface="Arial"/>
                <a:cs typeface="Arial"/>
              </a:rPr>
              <a:t>Ut </a:t>
            </a:r>
            <a:r>
              <a:rPr sz="1750" spc="5" dirty="0">
                <a:latin typeface="Arial"/>
                <a:cs typeface="Arial"/>
              </a:rPr>
              <a:t>wisi </a:t>
            </a:r>
            <a:r>
              <a:rPr sz="1750" spc="10" dirty="0">
                <a:latin typeface="Arial"/>
                <a:cs typeface="Arial"/>
              </a:rPr>
              <a:t>enim ad minim mannt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10" dirty="0">
                <a:latin typeface="Arial"/>
                <a:cs typeface="Arial"/>
              </a:rPr>
              <a:t>veniam, </a:t>
            </a:r>
            <a:r>
              <a:rPr sz="1750" spc="5" dirty="0">
                <a:latin typeface="Arial"/>
                <a:cs typeface="Arial"/>
              </a:rPr>
              <a:t>quis nostrud exerci </a:t>
            </a:r>
            <a:r>
              <a:rPr sz="1750" spc="10" dirty="0">
                <a:latin typeface="Arial"/>
                <a:cs typeface="Arial"/>
              </a:rPr>
              <a:t>tation 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ulla </a:t>
            </a:r>
            <a:r>
              <a:rPr sz="1750" spc="10" dirty="0">
                <a:latin typeface="Arial"/>
                <a:cs typeface="Arial"/>
              </a:rPr>
              <a:t>mcorper suscipit </a:t>
            </a:r>
            <a:r>
              <a:rPr sz="1750" spc="5" dirty="0">
                <a:latin typeface="Arial"/>
                <a:cs typeface="Arial"/>
              </a:rPr>
              <a:t>lobortis nisl ut </a:t>
            </a:r>
            <a:r>
              <a:rPr sz="1750" spc="-475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aliquip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7" name="object 8">
            <a:extLst>
              <a:ext uri="{FF2B5EF4-FFF2-40B4-BE49-F238E27FC236}">
                <a16:creationId xmlns:a16="http://schemas.microsoft.com/office/drawing/2014/main" xmlns="" id="{276D70CA-4EC6-8446-8D8E-AAAD7CDD6BF4}"/>
              </a:ext>
            </a:extLst>
          </p:cNvPr>
          <p:cNvGrpSpPr/>
          <p:nvPr/>
        </p:nvGrpSpPr>
        <p:grpSpPr>
          <a:xfrm>
            <a:off x="16350116" y="4700415"/>
            <a:ext cx="1105535" cy="915035"/>
            <a:chOff x="16350116" y="4700415"/>
            <a:chExt cx="1105535" cy="915035"/>
          </a:xfrm>
        </p:grpSpPr>
        <p:sp>
          <p:nvSpPr>
            <p:cNvPr id="8" name="object 9">
              <a:extLst>
                <a:ext uri="{FF2B5EF4-FFF2-40B4-BE49-F238E27FC236}">
                  <a16:creationId xmlns:a16="http://schemas.microsoft.com/office/drawing/2014/main" xmlns="" id="{5E08397C-5380-B044-883E-70A63D1E1FDF}"/>
                </a:ext>
              </a:extLst>
            </p:cNvPr>
            <p:cNvSpPr/>
            <p:nvPr/>
          </p:nvSpPr>
          <p:spPr>
            <a:xfrm>
              <a:off x="16775812" y="4713503"/>
              <a:ext cx="539750" cy="762000"/>
            </a:xfrm>
            <a:custGeom>
              <a:avLst/>
              <a:gdLst/>
              <a:ahLst/>
              <a:cxnLst/>
              <a:rect l="l" t="t" r="r" b="b"/>
              <a:pathLst>
                <a:path w="539750" h="762000">
                  <a:moveTo>
                    <a:pt x="539575" y="761746"/>
                  </a:moveTo>
                  <a:lnTo>
                    <a:pt x="0" y="571312"/>
                  </a:lnTo>
                  <a:lnTo>
                    <a:pt x="0" y="174570"/>
                  </a:lnTo>
                  <a:lnTo>
                    <a:pt x="539575" y="0"/>
                  </a:lnTo>
                  <a:lnTo>
                    <a:pt x="539575" y="761746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xmlns="" id="{DDDC7260-B0B4-7C49-B79B-42912528BDF8}"/>
                </a:ext>
              </a:extLst>
            </p:cNvPr>
            <p:cNvSpPr/>
            <p:nvPr/>
          </p:nvSpPr>
          <p:spPr>
            <a:xfrm>
              <a:off x="16363205" y="4888069"/>
              <a:ext cx="412750" cy="396875"/>
            </a:xfrm>
            <a:custGeom>
              <a:avLst/>
              <a:gdLst/>
              <a:ahLst/>
              <a:cxnLst/>
              <a:rect l="l" t="t" r="r" b="b"/>
              <a:pathLst>
                <a:path w="412750" h="396875">
                  <a:moveTo>
                    <a:pt x="67914" y="396741"/>
                  </a:moveTo>
                  <a:lnTo>
                    <a:pt x="412605" y="396741"/>
                  </a:lnTo>
                  <a:lnTo>
                    <a:pt x="412605" y="0"/>
                  </a:lnTo>
                  <a:lnTo>
                    <a:pt x="67914" y="0"/>
                  </a:lnTo>
                  <a:lnTo>
                    <a:pt x="41479" y="5338"/>
                  </a:lnTo>
                  <a:lnTo>
                    <a:pt x="19892" y="19897"/>
                  </a:lnTo>
                  <a:lnTo>
                    <a:pt x="5337" y="41488"/>
                  </a:lnTo>
                  <a:lnTo>
                    <a:pt x="0" y="67924"/>
                  </a:lnTo>
                  <a:lnTo>
                    <a:pt x="0" y="328838"/>
                  </a:lnTo>
                  <a:lnTo>
                    <a:pt x="5337" y="355271"/>
                  </a:lnTo>
                  <a:lnTo>
                    <a:pt x="19892" y="376855"/>
                  </a:lnTo>
                  <a:lnTo>
                    <a:pt x="41479" y="391406"/>
                  </a:lnTo>
                  <a:lnTo>
                    <a:pt x="67914" y="396741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xmlns="" id="{7629CF9A-3683-F648-ADBD-33652DB051A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2303" y="4986072"/>
              <a:ext cx="153126" cy="200747"/>
            </a:xfrm>
            <a:prstGeom prst="rect">
              <a:avLst/>
            </a:prstGeom>
          </p:spPr>
        </p:pic>
        <p:sp>
          <p:nvSpPr>
            <p:cNvPr id="11" name="object 12">
              <a:extLst>
                <a:ext uri="{FF2B5EF4-FFF2-40B4-BE49-F238E27FC236}">
                  <a16:creationId xmlns:a16="http://schemas.microsoft.com/office/drawing/2014/main" xmlns="" id="{7B03A36E-CD0C-6F47-A835-A03B405C4804}"/>
                </a:ext>
              </a:extLst>
            </p:cNvPr>
            <p:cNvSpPr/>
            <p:nvPr/>
          </p:nvSpPr>
          <p:spPr>
            <a:xfrm>
              <a:off x="16521906" y="5284816"/>
              <a:ext cx="190500" cy="317500"/>
            </a:xfrm>
            <a:custGeom>
              <a:avLst/>
              <a:gdLst/>
              <a:ahLst/>
              <a:cxnLst/>
              <a:rect l="l" t="t" r="r" b="b"/>
              <a:pathLst>
                <a:path w="190500" h="317500">
                  <a:moveTo>
                    <a:pt x="190433" y="317393"/>
                  </a:moveTo>
                  <a:lnTo>
                    <a:pt x="63474" y="317393"/>
                  </a:lnTo>
                  <a:lnTo>
                    <a:pt x="0" y="0"/>
                  </a:lnTo>
                  <a:lnTo>
                    <a:pt x="126959" y="0"/>
                  </a:lnTo>
                  <a:lnTo>
                    <a:pt x="190433" y="317393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3">
            <a:extLst>
              <a:ext uri="{FF2B5EF4-FFF2-40B4-BE49-F238E27FC236}">
                <a16:creationId xmlns:a16="http://schemas.microsoft.com/office/drawing/2014/main" xmlns="" id="{A8D3F175-65B5-5D4A-A912-A82FB3180212}"/>
              </a:ext>
            </a:extLst>
          </p:cNvPr>
          <p:cNvGrpSpPr/>
          <p:nvPr/>
        </p:nvGrpSpPr>
        <p:grpSpPr>
          <a:xfrm>
            <a:off x="7129216" y="4550929"/>
            <a:ext cx="1037590" cy="1000760"/>
            <a:chOff x="7129216" y="4550929"/>
            <a:chExt cx="1037590" cy="1000760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xmlns="" id="{B88530AF-734D-0A42-85E6-64EF4A13588D}"/>
                </a:ext>
              </a:extLst>
            </p:cNvPr>
            <p:cNvSpPr/>
            <p:nvPr/>
          </p:nvSpPr>
          <p:spPr>
            <a:xfrm>
              <a:off x="7389468" y="4564018"/>
              <a:ext cx="763905" cy="727710"/>
            </a:xfrm>
            <a:custGeom>
              <a:avLst/>
              <a:gdLst/>
              <a:ahLst/>
              <a:cxnLst/>
              <a:rect l="l" t="t" r="r" b="b"/>
              <a:pathLst>
                <a:path w="763904" h="727710">
                  <a:moveTo>
                    <a:pt x="0" y="495934"/>
                  </a:moveTo>
                  <a:lnTo>
                    <a:pt x="210473" y="175252"/>
                  </a:lnTo>
                  <a:lnTo>
                    <a:pt x="448047" y="33426"/>
                  </a:lnTo>
                  <a:lnTo>
                    <a:pt x="642262" y="0"/>
                  </a:lnTo>
                  <a:lnTo>
                    <a:pt x="722658" y="4515"/>
                  </a:lnTo>
                  <a:lnTo>
                    <a:pt x="763760" y="292230"/>
                  </a:lnTo>
                  <a:lnTo>
                    <a:pt x="726272" y="463413"/>
                  </a:lnTo>
                  <a:lnTo>
                    <a:pt x="564125" y="585814"/>
                  </a:lnTo>
                  <a:lnTo>
                    <a:pt x="231249" y="727184"/>
                  </a:lnTo>
                  <a:lnTo>
                    <a:pt x="0" y="495934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xmlns="" id="{5673FC6F-B3F8-734A-80F5-B8BA95876E17}"/>
                </a:ext>
              </a:extLst>
            </p:cNvPr>
            <p:cNvSpPr/>
            <p:nvPr/>
          </p:nvSpPr>
          <p:spPr>
            <a:xfrm>
              <a:off x="7291555" y="5059952"/>
              <a:ext cx="329565" cy="329565"/>
            </a:xfrm>
            <a:custGeom>
              <a:avLst/>
              <a:gdLst/>
              <a:ahLst/>
              <a:cxnLst/>
              <a:rect l="l" t="t" r="r" b="b"/>
              <a:pathLst>
                <a:path w="329565" h="329564">
                  <a:moveTo>
                    <a:pt x="329162" y="231249"/>
                  </a:moveTo>
                  <a:lnTo>
                    <a:pt x="97913" y="0"/>
                  </a:lnTo>
                  <a:lnTo>
                    <a:pt x="0" y="40093"/>
                  </a:lnTo>
                  <a:lnTo>
                    <a:pt x="289069" y="329162"/>
                  </a:lnTo>
                  <a:lnTo>
                    <a:pt x="329162" y="231249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xmlns="" id="{097CD52C-8E1A-1446-BF90-781C15557E2E}"/>
                </a:ext>
              </a:extLst>
            </p:cNvPr>
            <p:cNvSpPr/>
            <p:nvPr/>
          </p:nvSpPr>
          <p:spPr>
            <a:xfrm>
              <a:off x="7685966" y="4749414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5">
                  <a:moveTo>
                    <a:pt x="209357" y="209367"/>
                  </a:moveTo>
                  <a:lnTo>
                    <a:pt x="168793" y="236302"/>
                  </a:lnTo>
                  <a:lnTo>
                    <a:pt x="122646" y="245280"/>
                  </a:lnTo>
                  <a:lnTo>
                    <a:pt x="76498" y="236302"/>
                  </a:lnTo>
                  <a:lnTo>
                    <a:pt x="35928" y="209367"/>
                  </a:lnTo>
                  <a:lnTo>
                    <a:pt x="8982" y="168797"/>
                  </a:lnTo>
                  <a:lnTo>
                    <a:pt x="0" y="122648"/>
                  </a:lnTo>
                  <a:lnTo>
                    <a:pt x="8982" y="76498"/>
                  </a:lnTo>
                  <a:lnTo>
                    <a:pt x="35928" y="35928"/>
                  </a:lnTo>
                  <a:lnTo>
                    <a:pt x="76498" y="8982"/>
                  </a:lnTo>
                  <a:lnTo>
                    <a:pt x="122646" y="0"/>
                  </a:lnTo>
                  <a:lnTo>
                    <a:pt x="168793" y="8982"/>
                  </a:lnTo>
                  <a:lnTo>
                    <a:pt x="209357" y="35928"/>
                  </a:lnTo>
                  <a:lnTo>
                    <a:pt x="236297" y="76498"/>
                  </a:lnTo>
                  <a:lnTo>
                    <a:pt x="245277" y="122648"/>
                  </a:lnTo>
                  <a:lnTo>
                    <a:pt x="236297" y="168797"/>
                  </a:lnTo>
                  <a:lnTo>
                    <a:pt x="209357" y="209367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xmlns="" id="{F8722F6F-3085-D54F-8202-F7163F806571}"/>
                </a:ext>
              </a:extLst>
            </p:cNvPr>
            <p:cNvSpPr/>
            <p:nvPr/>
          </p:nvSpPr>
          <p:spPr>
            <a:xfrm>
              <a:off x="7709036" y="5171503"/>
              <a:ext cx="168275" cy="259715"/>
            </a:xfrm>
            <a:custGeom>
              <a:avLst/>
              <a:gdLst/>
              <a:ahLst/>
              <a:cxnLst/>
              <a:rect l="l" t="t" r="r" b="b"/>
              <a:pathLst>
                <a:path w="168275" h="259714">
                  <a:moveTo>
                    <a:pt x="142215" y="0"/>
                  </a:moveTo>
                  <a:lnTo>
                    <a:pt x="164703" y="103188"/>
                  </a:lnTo>
                  <a:lnTo>
                    <a:pt x="167806" y="164621"/>
                  </a:lnTo>
                  <a:lnTo>
                    <a:pt x="147569" y="208635"/>
                  </a:lnTo>
                  <a:lnTo>
                    <a:pt x="100038" y="259562"/>
                  </a:lnTo>
                  <a:lnTo>
                    <a:pt x="0" y="79861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xmlns="" id="{8B850193-3274-B04A-B2A0-1934934D9216}"/>
                </a:ext>
              </a:extLst>
            </p:cNvPr>
            <p:cNvSpPr/>
            <p:nvPr/>
          </p:nvSpPr>
          <p:spPr>
            <a:xfrm>
              <a:off x="7249595" y="4803819"/>
              <a:ext cx="259715" cy="168275"/>
            </a:xfrm>
            <a:custGeom>
              <a:avLst/>
              <a:gdLst/>
              <a:ahLst/>
              <a:cxnLst/>
              <a:rect l="l" t="t" r="r" b="b"/>
              <a:pathLst>
                <a:path w="259715" h="168275">
                  <a:moveTo>
                    <a:pt x="259562" y="25600"/>
                  </a:moveTo>
                  <a:lnTo>
                    <a:pt x="156374" y="3105"/>
                  </a:lnTo>
                  <a:lnTo>
                    <a:pt x="94940" y="0"/>
                  </a:lnTo>
                  <a:lnTo>
                    <a:pt x="50927" y="20235"/>
                  </a:lnTo>
                  <a:lnTo>
                    <a:pt x="0" y="67766"/>
                  </a:lnTo>
                  <a:lnTo>
                    <a:pt x="179701" y="167805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xmlns="" id="{1CA903E6-AF77-A640-AC0A-3375B92477F7}"/>
                </a:ext>
              </a:extLst>
            </p:cNvPr>
            <p:cNvSpPr/>
            <p:nvPr/>
          </p:nvSpPr>
          <p:spPr>
            <a:xfrm>
              <a:off x="7165678" y="5331296"/>
              <a:ext cx="357505" cy="207645"/>
            </a:xfrm>
            <a:custGeom>
              <a:avLst/>
              <a:gdLst/>
              <a:ahLst/>
              <a:cxnLst/>
              <a:rect l="l" t="t" r="r" b="b"/>
              <a:pathLst>
                <a:path w="357504" h="207645">
                  <a:moveTo>
                    <a:pt x="357130" y="0"/>
                  </a:moveTo>
                  <a:lnTo>
                    <a:pt x="325546" y="132435"/>
                  </a:lnTo>
                  <a:lnTo>
                    <a:pt x="277817" y="195715"/>
                  </a:lnTo>
                  <a:lnTo>
                    <a:pt x="180462" y="207059"/>
                  </a:lnTo>
                  <a:lnTo>
                    <a:pt x="0" y="183690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xmlns="" id="{46AA0068-1156-B544-8234-7DFD68506624}"/>
                </a:ext>
              </a:extLst>
            </p:cNvPr>
            <p:cNvSpPr/>
            <p:nvPr/>
          </p:nvSpPr>
          <p:spPr>
            <a:xfrm>
              <a:off x="7142304" y="5157861"/>
              <a:ext cx="207645" cy="357505"/>
            </a:xfrm>
            <a:custGeom>
              <a:avLst/>
              <a:gdLst/>
              <a:ahLst/>
              <a:cxnLst/>
              <a:rect l="l" t="t" r="r" b="b"/>
              <a:pathLst>
                <a:path w="207645" h="357504">
                  <a:moveTo>
                    <a:pt x="207070" y="0"/>
                  </a:moveTo>
                  <a:lnTo>
                    <a:pt x="74628" y="31583"/>
                  </a:lnTo>
                  <a:lnTo>
                    <a:pt x="11345" y="79311"/>
                  </a:lnTo>
                  <a:lnTo>
                    <a:pt x="0" y="176663"/>
                  </a:lnTo>
                  <a:lnTo>
                    <a:pt x="23369" y="357120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1">
            <a:extLst>
              <a:ext uri="{FF2B5EF4-FFF2-40B4-BE49-F238E27FC236}">
                <a16:creationId xmlns:a16="http://schemas.microsoft.com/office/drawing/2014/main" xmlns="" id="{44C2D025-4875-C546-8C61-7784BCC659F9}"/>
              </a:ext>
            </a:extLst>
          </p:cNvPr>
          <p:cNvGrpSpPr/>
          <p:nvPr/>
        </p:nvGrpSpPr>
        <p:grpSpPr>
          <a:xfrm>
            <a:off x="11696848" y="4766564"/>
            <a:ext cx="1105535" cy="810260"/>
            <a:chOff x="11696848" y="4766564"/>
            <a:chExt cx="1105535" cy="810260"/>
          </a:xfrm>
        </p:grpSpPr>
        <p:sp>
          <p:nvSpPr>
            <p:cNvPr id="21" name="object 22">
              <a:extLst>
                <a:ext uri="{FF2B5EF4-FFF2-40B4-BE49-F238E27FC236}">
                  <a16:creationId xmlns:a16="http://schemas.microsoft.com/office/drawing/2014/main" xmlns="" id="{98E9054A-3FBE-3C43-9DD1-DD8FC67E57CF}"/>
                </a:ext>
              </a:extLst>
            </p:cNvPr>
            <p:cNvSpPr/>
            <p:nvPr/>
          </p:nvSpPr>
          <p:spPr>
            <a:xfrm>
              <a:off x="12266514" y="5009030"/>
              <a:ext cx="333375" cy="419734"/>
            </a:xfrm>
            <a:custGeom>
              <a:avLst/>
              <a:gdLst/>
              <a:ahLst/>
              <a:cxnLst/>
              <a:rect l="l" t="t" r="r" b="b"/>
              <a:pathLst>
                <a:path w="333375" h="419735">
                  <a:moveTo>
                    <a:pt x="2837" y="0"/>
                  </a:moveTo>
                  <a:lnTo>
                    <a:pt x="314189" y="311351"/>
                  </a:lnTo>
                  <a:lnTo>
                    <a:pt x="328142" y="332357"/>
                  </a:lnTo>
                  <a:lnTo>
                    <a:pt x="332793" y="356244"/>
                  </a:lnTo>
                  <a:lnTo>
                    <a:pt x="328142" y="380129"/>
                  </a:lnTo>
                  <a:lnTo>
                    <a:pt x="314189" y="401129"/>
                  </a:lnTo>
                  <a:lnTo>
                    <a:pt x="293192" y="415076"/>
                  </a:lnTo>
                  <a:lnTo>
                    <a:pt x="269305" y="419725"/>
                  </a:lnTo>
                  <a:lnTo>
                    <a:pt x="245419" y="415076"/>
                  </a:lnTo>
                  <a:lnTo>
                    <a:pt x="224422" y="401129"/>
                  </a:lnTo>
                  <a:lnTo>
                    <a:pt x="0" y="176696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xmlns="" id="{4C651AB7-AF54-AA45-9886-3A4D880B188E}"/>
                </a:ext>
              </a:extLst>
            </p:cNvPr>
            <p:cNvSpPr/>
            <p:nvPr/>
          </p:nvSpPr>
          <p:spPr>
            <a:xfrm>
              <a:off x="12176731" y="518572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89777" y="0"/>
                  </a:moveTo>
                  <a:lnTo>
                    <a:pt x="269311" y="179544"/>
                  </a:lnTo>
                  <a:lnTo>
                    <a:pt x="283264" y="200547"/>
                  </a:lnTo>
                  <a:lnTo>
                    <a:pt x="287915" y="224436"/>
                  </a:lnTo>
                  <a:lnTo>
                    <a:pt x="283264" y="248324"/>
                  </a:lnTo>
                  <a:lnTo>
                    <a:pt x="269311" y="269321"/>
                  </a:lnTo>
                  <a:lnTo>
                    <a:pt x="248314" y="283262"/>
                  </a:lnTo>
                  <a:lnTo>
                    <a:pt x="224427" y="287910"/>
                  </a:lnTo>
                  <a:lnTo>
                    <a:pt x="200541" y="283262"/>
                  </a:lnTo>
                  <a:lnTo>
                    <a:pt x="179544" y="269321"/>
                  </a:lnTo>
                  <a:lnTo>
                    <a:pt x="0" y="89777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xmlns="" id="{B827F652-9F2C-B64B-ACD1-CB90A70D6AC7}"/>
                </a:ext>
              </a:extLst>
            </p:cNvPr>
            <p:cNvSpPr/>
            <p:nvPr/>
          </p:nvSpPr>
          <p:spPr>
            <a:xfrm>
              <a:off x="12086962" y="5275506"/>
              <a:ext cx="243204" cy="243204"/>
            </a:xfrm>
            <a:custGeom>
              <a:avLst/>
              <a:gdLst/>
              <a:ahLst/>
              <a:cxnLst/>
              <a:rect l="l" t="t" r="r" b="b"/>
              <a:pathLst>
                <a:path w="243204" h="243204">
                  <a:moveTo>
                    <a:pt x="89766" y="0"/>
                  </a:moveTo>
                  <a:lnTo>
                    <a:pt x="224422" y="134645"/>
                  </a:lnTo>
                  <a:lnTo>
                    <a:pt x="238375" y="155651"/>
                  </a:lnTo>
                  <a:lnTo>
                    <a:pt x="243026" y="179539"/>
                  </a:lnTo>
                  <a:lnTo>
                    <a:pt x="238375" y="203427"/>
                  </a:lnTo>
                  <a:lnTo>
                    <a:pt x="224422" y="224432"/>
                  </a:lnTo>
                  <a:lnTo>
                    <a:pt x="203425" y="238374"/>
                  </a:lnTo>
                  <a:lnTo>
                    <a:pt x="179539" y="243021"/>
                  </a:lnTo>
                  <a:lnTo>
                    <a:pt x="155652" y="238374"/>
                  </a:lnTo>
                  <a:lnTo>
                    <a:pt x="134655" y="224432"/>
                  </a:lnTo>
                  <a:lnTo>
                    <a:pt x="0" y="89766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xmlns="" id="{63F237A9-8376-8F4A-8D42-A0B6667EC82B}"/>
                </a:ext>
              </a:extLst>
            </p:cNvPr>
            <p:cNvSpPr/>
            <p:nvPr/>
          </p:nvSpPr>
          <p:spPr>
            <a:xfrm>
              <a:off x="11788392" y="4800977"/>
              <a:ext cx="407034" cy="762635"/>
            </a:xfrm>
            <a:custGeom>
              <a:avLst/>
              <a:gdLst/>
              <a:ahLst/>
              <a:cxnLst/>
              <a:rect l="l" t="t" r="r" b="b"/>
              <a:pathLst>
                <a:path w="407034" h="762635">
                  <a:moveTo>
                    <a:pt x="298566" y="564298"/>
                  </a:moveTo>
                  <a:lnTo>
                    <a:pt x="388333" y="654065"/>
                  </a:lnTo>
                  <a:lnTo>
                    <a:pt x="402280" y="675061"/>
                  </a:lnTo>
                  <a:lnTo>
                    <a:pt x="406930" y="698948"/>
                  </a:lnTo>
                  <a:lnTo>
                    <a:pt x="402280" y="722835"/>
                  </a:lnTo>
                  <a:lnTo>
                    <a:pt x="388333" y="743832"/>
                  </a:lnTo>
                  <a:lnTo>
                    <a:pt x="367336" y="757785"/>
                  </a:lnTo>
                  <a:lnTo>
                    <a:pt x="343450" y="762436"/>
                  </a:lnTo>
                  <a:lnTo>
                    <a:pt x="319563" y="757785"/>
                  </a:lnTo>
                  <a:lnTo>
                    <a:pt x="298566" y="743832"/>
                  </a:lnTo>
                  <a:lnTo>
                    <a:pt x="0" y="508519"/>
                  </a:lnTo>
                  <a:lnTo>
                    <a:pt x="44574" y="95914"/>
                  </a:lnTo>
                  <a:lnTo>
                    <a:pt x="144562" y="28938"/>
                  </a:lnTo>
                  <a:lnTo>
                    <a:pt x="206881" y="0"/>
                  </a:lnTo>
                  <a:lnTo>
                    <a:pt x="257620" y="3147"/>
                  </a:lnTo>
                  <a:lnTo>
                    <a:pt x="322869" y="32429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>
              <a:extLst>
                <a:ext uri="{FF2B5EF4-FFF2-40B4-BE49-F238E27FC236}">
                  <a16:creationId xmlns:a16="http://schemas.microsoft.com/office/drawing/2014/main" xmlns="" id="{2C06C919-854C-2941-B9C7-3C7FAD75FB28}"/>
                </a:ext>
              </a:extLst>
            </p:cNvPr>
            <p:cNvSpPr/>
            <p:nvPr/>
          </p:nvSpPr>
          <p:spPr>
            <a:xfrm>
              <a:off x="12013107" y="4779653"/>
              <a:ext cx="681355" cy="561975"/>
            </a:xfrm>
            <a:custGeom>
              <a:avLst/>
              <a:gdLst/>
              <a:ahLst/>
              <a:cxnLst/>
              <a:rect l="l" t="t" r="r" b="b"/>
              <a:pathLst>
                <a:path w="681354" h="561975">
                  <a:moveTo>
                    <a:pt x="299877" y="148973"/>
                  </a:moveTo>
                  <a:lnTo>
                    <a:pt x="250405" y="210464"/>
                  </a:lnTo>
                  <a:lnTo>
                    <a:pt x="204243" y="252038"/>
                  </a:lnTo>
                  <a:lnTo>
                    <a:pt x="161664" y="276622"/>
                  </a:lnTo>
                  <a:lnTo>
                    <a:pt x="122939" y="287139"/>
                  </a:lnTo>
                  <a:lnTo>
                    <a:pt x="88340" y="286515"/>
                  </a:lnTo>
                  <a:lnTo>
                    <a:pt x="32607" y="263545"/>
                  </a:lnTo>
                  <a:lnTo>
                    <a:pt x="890" y="216475"/>
                  </a:lnTo>
                  <a:lnTo>
                    <a:pt x="0" y="188018"/>
                  </a:lnTo>
                  <a:lnTo>
                    <a:pt x="9906" y="160303"/>
                  </a:lnTo>
                  <a:lnTo>
                    <a:pt x="45576" y="107671"/>
                  </a:lnTo>
                  <a:lnTo>
                    <a:pt x="83022" y="66804"/>
                  </a:lnTo>
                  <a:lnTo>
                    <a:pt x="121870" y="36653"/>
                  </a:lnTo>
                  <a:lnTo>
                    <a:pt x="161744" y="16168"/>
                  </a:lnTo>
                  <a:lnTo>
                    <a:pt x="202268" y="4300"/>
                  </a:lnTo>
                  <a:lnTo>
                    <a:pt x="243067" y="0"/>
                  </a:lnTo>
                  <a:lnTo>
                    <a:pt x="283764" y="2218"/>
                  </a:lnTo>
                  <a:lnTo>
                    <a:pt x="323984" y="9906"/>
                  </a:lnTo>
                  <a:lnTo>
                    <a:pt x="363351" y="22014"/>
                  </a:lnTo>
                  <a:lnTo>
                    <a:pt x="492792" y="77064"/>
                  </a:lnTo>
                  <a:lnTo>
                    <a:pt x="565696" y="105333"/>
                  </a:lnTo>
                  <a:lnTo>
                    <a:pt x="608844" y="115748"/>
                  </a:lnTo>
                  <a:lnTo>
                    <a:pt x="649018" y="117236"/>
                  </a:lnTo>
                  <a:lnTo>
                    <a:pt x="680755" y="529841"/>
                  </a:lnTo>
                  <a:lnTo>
                    <a:pt x="581481" y="561578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7">
              <a:extLst>
                <a:ext uri="{FF2B5EF4-FFF2-40B4-BE49-F238E27FC236}">
                  <a16:creationId xmlns:a16="http://schemas.microsoft.com/office/drawing/2014/main" xmlns="" id="{84D4F118-140D-8448-B006-608A37F9F44A}"/>
                </a:ext>
              </a:extLst>
            </p:cNvPr>
            <p:cNvSpPr/>
            <p:nvPr/>
          </p:nvSpPr>
          <p:spPr>
            <a:xfrm>
              <a:off x="12662122" y="4865143"/>
              <a:ext cx="127000" cy="444500"/>
            </a:xfrm>
            <a:custGeom>
              <a:avLst/>
              <a:gdLst/>
              <a:ahLst/>
              <a:cxnLst/>
              <a:rect l="l" t="t" r="r" b="b"/>
              <a:pathLst>
                <a:path w="127000" h="444500">
                  <a:moveTo>
                    <a:pt x="126959" y="444352"/>
                  </a:moveTo>
                  <a:lnTo>
                    <a:pt x="31737" y="444352"/>
                  </a:lnTo>
                  <a:lnTo>
                    <a:pt x="0" y="31747"/>
                  </a:lnTo>
                  <a:lnTo>
                    <a:pt x="126959" y="0"/>
                  </a:lnTo>
                  <a:lnTo>
                    <a:pt x="126959" y="444352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8">
              <a:extLst>
                <a:ext uri="{FF2B5EF4-FFF2-40B4-BE49-F238E27FC236}">
                  <a16:creationId xmlns:a16="http://schemas.microsoft.com/office/drawing/2014/main" xmlns="" id="{D1D9CF36-3EFB-7647-B9BE-E816AE6BB903}"/>
                </a:ext>
              </a:extLst>
            </p:cNvPr>
            <p:cNvSpPr/>
            <p:nvPr/>
          </p:nvSpPr>
          <p:spPr>
            <a:xfrm>
              <a:off x="11709936" y="4865143"/>
              <a:ext cx="123189" cy="444500"/>
            </a:xfrm>
            <a:custGeom>
              <a:avLst/>
              <a:gdLst/>
              <a:ahLst/>
              <a:cxnLst/>
              <a:rect l="l" t="t" r="r" b="b"/>
              <a:pathLst>
                <a:path w="123190" h="444500">
                  <a:moveTo>
                    <a:pt x="0" y="444352"/>
                  </a:moveTo>
                  <a:lnTo>
                    <a:pt x="78458" y="444352"/>
                  </a:lnTo>
                  <a:lnTo>
                    <a:pt x="123032" y="31747"/>
                  </a:lnTo>
                  <a:lnTo>
                    <a:pt x="0" y="0"/>
                  </a:lnTo>
                  <a:lnTo>
                    <a:pt x="0" y="444352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Marcador de texto 70">
            <a:extLst>
              <a:ext uri="{FF2B5EF4-FFF2-40B4-BE49-F238E27FC236}">
                <a16:creationId xmlns:a16="http://schemas.microsoft.com/office/drawing/2014/main" xmlns="" id="{B42DDC2F-EDC7-6C43-BCAA-C6060CFA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2" name="Marcador de texto 71">
            <a:extLst>
              <a:ext uri="{FF2B5EF4-FFF2-40B4-BE49-F238E27FC236}">
                <a16:creationId xmlns:a16="http://schemas.microsoft.com/office/drawing/2014/main" xmlns="" id="{58E5678C-C63D-5E40-9AB1-B3F22E019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xmlns="" id="{A98DD5D3-B345-EB46-B02B-84B8001E8B41}"/>
              </a:ext>
            </a:extLst>
          </p:cNvPr>
          <p:cNvGrpSpPr/>
          <p:nvPr/>
        </p:nvGrpSpPr>
        <p:grpSpPr>
          <a:xfrm>
            <a:off x="8587016" y="1396176"/>
            <a:ext cx="7369809" cy="3323590"/>
            <a:chOff x="8587016" y="1396176"/>
            <a:chExt cx="7369809" cy="332359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xmlns="" id="{2216D822-B5E1-E64C-9C14-3329E6BAA119}"/>
                </a:ext>
              </a:extLst>
            </p:cNvPr>
            <p:cNvSpPr/>
            <p:nvPr/>
          </p:nvSpPr>
          <p:spPr>
            <a:xfrm>
              <a:off x="8939193" y="2926696"/>
              <a:ext cx="1040765" cy="528320"/>
            </a:xfrm>
            <a:custGeom>
              <a:avLst/>
              <a:gdLst/>
              <a:ahLst/>
              <a:cxnLst/>
              <a:rect l="l" t="t" r="r" b="b"/>
              <a:pathLst>
                <a:path w="1040765" h="528320">
                  <a:moveTo>
                    <a:pt x="0" y="528256"/>
                  </a:moveTo>
                  <a:lnTo>
                    <a:pt x="1040292" y="528256"/>
                  </a:lnTo>
                  <a:lnTo>
                    <a:pt x="1040292" y="0"/>
                  </a:lnTo>
                  <a:lnTo>
                    <a:pt x="0" y="0"/>
                  </a:lnTo>
                  <a:lnTo>
                    <a:pt x="0" y="528256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xmlns="" id="{109B9748-A20A-E44B-839B-5B29E5D55EF0}"/>
                </a:ext>
              </a:extLst>
            </p:cNvPr>
            <p:cNvSpPr/>
            <p:nvPr/>
          </p:nvSpPr>
          <p:spPr>
            <a:xfrm>
              <a:off x="8939193" y="3454952"/>
              <a:ext cx="1040765" cy="1251585"/>
            </a:xfrm>
            <a:custGeom>
              <a:avLst/>
              <a:gdLst/>
              <a:ahLst/>
              <a:cxnLst/>
              <a:rect l="l" t="t" r="r" b="b"/>
              <a:pathLst>
                <a:path w="1040765" h="1251585">
                  <a:moveTo>
                    <a:pt x="1040292" y="0"/>
                  </a:moveTo>
                  <a:lnTo>
                    <a:pt x="0" y="0"/>
                  </a:lnTo>
                  <a:lnTo>
                    <a:pt x="0" y="1251071"/>
                  </a:lnTo>
                  <a:lnTo>
                    <a:pt x="1040292" y="1251071"/>
                  </a:lnTo>
                  <a:lnTo>
                    <a:pt x="1040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xmlns="" id="{99C789E7-5AB2-9245-8AAD-F1B2BE7CA1BB}"/>
                </a:ext>
              </a:extLst>
            </p:cNvPr>
            <p:cNvSpPr/>
            <p:nvPr/>
          </p:nvSpPr>
          <p:spPr>
            <a:xfrm>
              <a:off x="10851931" y="2203880"/>
              <a:ext cx="1040765" cy="854075"/>
            </a:xfrm>
            <a:custGeom>
              <a:avLst/>
              <a:gdLst/>
              <a:ahLst/>
              <a:cxnLst/>
              <a:rect l="l" t="t" r="r" b="b"/>
              <a:pathLst>
                <a:path w="1040765" h="854075">
                  <a:moveTo>
                    <a:pt x="0" y="853785"/>
                  </a:moveTo>
                  <a:lnTo>
                    <a:pt x="1040292" y="853785"/>
                  </a:lnTo>
                  <a:lnTo>
                    <a:pt x="1040292" y="0"/>
                  </a:lnTo>
                  <a:lnTo>
                    <a:pt x="0" y="0"/>
                  </a:lnTo>
                  <a:lnTo>
                    <a:pt x="0" y="853785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xmlns="" id="{9DA585FA-4309-A54F-999A-86B60889C304}"/>
                </a:ext>
              </a:extLst>
            </p:cNvPr>
            <p:cNvSpPr/>
            <p:nvPr/>
          </p:nvSpPr>
          <p:spPr>
            <a:xfrm>
              <a:off x="10851931" y="3057666"/>
              <a:ext cx="1040765" cy="1648460"/>
            </a:xfrm>
            <a:custGeom>
              <a:avLst/>
              <a:gdLst/>
              <a:ahLst/>
              <a:cxnLst/>
              <a:rect l="l" t="t" r="r" b="b"/>
              <a:pathLst>
                <a:path w="1040765" h="1648460">
                  <a:moveTo>
                    <a:pt x="1040292" y="0"/>
                  </a:moveTo>
                  <a:lnTo>
                    <a:pt x="0" y="0"/>
                  </a:lnTo>
                  <a:lnTo>
                    <a:pt x="0" y="1648368"/>
                  </a:lnTo>
                  <a:lnTo>
                    <a:pt x="1040292" y="1648368"/>
                  </a:lnTo>
                  <a:lnTo>
                    <a:pt x="1040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xmlns="" id="{F130A282-33C9-B54A-A317-CBE76A4068CB}"/>
                </a:ext>
              </a:extLst>
            </p:cNvPr>
            <p:cNvSpPr/>
            <p:nvPr/>
          </p:nvSpPr>
          <p:spPr>
            <a:xfrm>
              <a:off x="12764679" y="2946727"/>
              <a:ext cx="1040765" cy="374650"/>
            </a:xfrm>
            <a:custGeom>
              <a:avLst/>
              <a:gdLst/>
              <a:ahLst/>
              <a:cxnLst/>
              <a:rect l="l" t="t" r="r" b="b"/>
              <a:pathLst>
                <a:path w="1040765" h="374650">
                  <a:moveTo>
                    <a:pt x="0" y="374260"/>
                  </a:moveTo>
                  <a:lnTo>
                    <a:pt x="1040282" y="374260"/>
                  </a:lnTo>
                  <a:lnTo>
                    <a:pt x="1040282" y="0"/>
                  </a:lnTo>
                  <a:lnTo>
                    <a:pt x="0" y="0"/>
                  </a:lnTo>
                  <a:lnTo>
                    <a:pt x="0" y="374260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xmlns="" id="{C1828824-5E3D-A84F-A5B1-368FCA52D962}"/>
                </a:ext>
              </a:extLst>
            </p:cNvPr>
            <p:cNvSpPr/>
            <p:nvPr/>
          </p:nvSpPr>
          <p:spPr>
            <a:xfrm>
              <a:off x="12764679" y="3320987"/>
              <a:ext cx="1040765" cy="1385570"/>
            </a:xfrm>
            <a:custGeom>
              <a:avLst/>
              <a:gdLst/>
              <a:ahLst/>
              <a:cxnLst/>
              <a:rect l="l" t="t" r="r" b="b"/>
              <a:pathLst>
                <a:path w="1040765" h="1385570">
                  <a:moveTo>
                    <a:pt x="1040282" y="0"/>
                  </a:moveTo>
                  <a:lnTo>
                    <a:pt x="0" y="0"/>
                  </a:lnTo>
                  <a:lnTo>
                    <a:pt x="0" y="1385036"/>
                  </a:lnTo>
                  <a:lnTo>
                    <a:pt x="1040282" y="1385036"/>
                  </a:lnTo>
                  <a:lnTo>
                    <a:pt x="1040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xmlns="" id="{DAEDA597-1CC2-2C4D-B5BF-270653D54509}"/>
                </a:ext>
              </a:extLst>
            </p:cNvPr>
            <p:cNvSpPr/>
            <p:nvPr/>
          </p:nvSpPr>
          <p:spPr>
            <a:xfrm>
              <a:off x="14677416" y="1935951"/>
              <a:ext cx="1040765" cy="676275"/>
            </a:xfrm>
            <a:custGeom>
              <a:avLst/>
              <a:gdLst/>
              <a:ahLst/>
              <a:cxnLst/>
              <a:rect l="l" t="t" r="r" b="b"/>
              <a:pathLst>
                <a:path w="1040765" h="676275">
                  <a:moveTo>
                    <a:pt x="0" y="675989"/>
                  </a:moveTo>
                  <a:lnTo>
                    <a:pt x="1040292" y="675989"/>
                  </a:lnTo>
                  <a:lnTo>
                    <a:pt x="1040292" y="0"/>
                  </a:lnTo>
                  <a:lnTo>
                    <a:pt x="0" y="0"/>
                  </a:lnTo>
                  <a:lnTo>
                    <a:pt x="0" y="675989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xmlns="" id="{45EBDEA4-7708-3741-B33D-FEC9E526C8C7}"/>
                </a:ext>
              </a:extLst>
            </p:cNvPr>
            <p:cNvSpPr/>
            <p:nvPr/>
          </p:nvSpPr>
          <p:spPr>
            <a:xfrm>
              <a:off x="14677416" y="2611941"/>
              <a:ext cx="1040765" cy="2094230"/>
            </a:xfrm>
            <a:custGeom>
              <a:avLst/>
              <a:gdLst/>
              <a:ahLst/>
              <a:cxnLst/>
              <a:rect l="l" t="t" r="r" b="b"/>
              <a:pathLst>
                <a:path w="1040765" h="2094229">
                  <a:moveTo>
                    <a:pt x="1040292" y="0"/>
                  </a:moveTo>
                  <a:lnTo>
                    <a:pt x="0" y="0"/>
                  </a:lnTo>
                  <a:lnTo>
                    <a:pt x="0" y="2094082"/>
                  </a:lnTo>
                  <a:lnTo>
                    <a:pt x="1040292" y="2094082"/>
                  </a:lnTo>
                  <a:lnTo>
                    <a:pt x="1040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xmlns="" id="{561F6744-6CFE-3442-9222-57CD67F9546D}"/>
                </a:ext>
              </a:extLst>
            </p:cNvPr>
            <p:cNvSpPr/>
            <p:nvPr/>
          </p:nvSpPr>
          <p:spPr>
            <a:xfrm>
              <a:off x="8676151" y="4172883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xmlns="" id="{0F96354F-024F-7C48-B448-15FBEA5B89D7}"/>
                </a:ext>
              </a:extLst>
            </p:cNvPr>
            <p:cNvSpPr/>
            <p:nvPr/>
          </p:nvSpPr>
          <p:spPr>
            <a:xfrm>
              <a:off x="15920122" y="4172883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xmlns="" id="{61D66000-6CB7-E343-AB02-9D45B0DF3DEB}"/>
                </a:ext>
              </a:extLst>
            </p:cNvPr>
            <p:cNvSpPr/>
            <p:nvPr/>
          </p:nvSpPr>
          <p:spPr>
            <a:xfrm>
              <a:off x="8597487" y="4172883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xmlns="" id="{1FD21FEF-6522-9D44-A2CB-85CB08B9B863}"/>
                </a:ext>
              </a:extLst>
            </p:cNvPr>
            <p:cNvSpPr/>
            <p:nvPr/>
          </p:nvSpPr>
          <p:spPr>
            <a:xfrm>
              <a:off x="8597487" y="1406647"/>
              <a:ext cx="7348855" cy="3302635"/>
            </a:xfrm>
            <a:custGeom>
              <a:avLst/>
              <a:gdLst/>
              <a:ahLst/>
              <a:cxnLst/>
              <a:rect l="l" t="t" r="r" b="b"/>
              <a:pathLst>
                <a:path w="7348855" h="3302635">
                  <a:moveTo>
                    <a:pt x="0" y="0"/>
                  </a:moveTo>
                  <a:lnTo>
                    <a:pt x="0" y="3302035"/>
                  </a:lnTo>
                  <a:lnTo>
                    <a:pt x="7348812" y="3302035"/>
                  </a:lnTo>
                </a:path>
              </a:pathLst>
            </a:custGeom>
            <a:ln w="20941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xmlns="" id="{1C6FF603-2CA5-0A4D-B31F-19860EAB925F}"/>
                </a:ext>
              </a:extLst>
            </p:cNvPr>
            <p:cNvSpPr/>
            <p:nvPr/>
          </p:nvSpPr>
          <p:spPr>
            <a:xfrm>
              <a:off x="8597487" y="3516550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xmlns="" id="{E3DC13F5-DE0F-4044-9B84-22D9254F3C00}"/>
                </a:ext>
              </a:extLst>
            </p:cNvPr>
            <p:cNvSpPr/>
            <p:nvPr/>
          </p:nvSpPr>
          <p:spPr>
            <a:xfrm>
              <a:off x="8676151" y="3516550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xmlns="" id="{F1CA9C7B-4D07-1D4A-8A87-C55FF163E4A1}"/>
                </a:ext>
              </a:extLst>
            </p:cNvPr>
            <p:cNvSpPr/>
            <p:nvPr/>
          </p:nvSpPr>
          <p:spPr>
            <a:xfrm>
              <a:off x="15920122" y="3516550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xmlns="" id="{2AB17099-DB14-D94C-BD60-10F0CCE6191C}"/>
                </a:ext>
              </a:extLst>
            </p:cNvPr>
            <p:cNvSpPr/>
            <p:nvPr/>
          </p:nvSpPr>
          <p:spPr>
            <a:xfrm>
              <a:off x="8597487" y="2860208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xmlns="" id="{8857C211-E803-E449-BDDA-8422F4D09404}"/>
                </a:ext>
              </a:extLst>
            </p:cNvPr>
            <p:cNvSpPr/>
            <p:nvPr/>
          </p:nvSpPr>
          <p:spPr>
            <a:xfrm>
              <a:off x="8676151" y="2860208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xmlns="" id="{8D5F373C-DC63-6545-A35D-2221A6F459AA}"/>
                </a:ext>
              </a:extLst>
            </p:cNvPr>
            <p:cNvSpPr/>
            <p:nvPr/>
          </p:nvSpPr>
          <p:spPr>
            <a:xfrm>
              <a:off x="15920122" y="2860208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xmlns="" id="{6E0727BC-B748-A54F-9588-AF599CD2A39D}"/>
                </a:ext>
              </a:extLst>
            </p:cNvPr>
            <p:cNvSpPr/>
            <p:nvPr/>
          </p:nvSpPr>
          <p:spPr>
            <a:xfrm>
              <a:off x="8597487" y="2203876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xmlns="" id="{9780D9EF-C6FB-144E-8190-0AD3FF92E8A4}"/>
                </a:ext>
              </a:extLst>
            </p:cNvPr>
            <p:cNvSpPr/>
            <p:nvPr/>
          </p:nvSpPr>
          <p:spPr>
            <a:xfrm>
              <a:off x="8676151" y="2203876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xmlns="" id="{F99C6890-3DD6-A04C-AED5-2436216659F0}"/>
                </a:ext>
              </a:extLst>
            </p:cNvPr>
            <p:cNvSpPr/>
            <p:nvPr/>
          </p:nvSpPr>
          <p:spPr>
            <a:xfrm>
              <a:off x="15920122" y="2203876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xmlns="" id="{4321DE13-7781-BA46-B10E-24157F73D03A}"/>
                </a:ext>
              </a:extLst>
            </p:cNvPr>
            <p:cNvSpPr/>
            <p:nvPr/>
          </p:nvSpPr>
          <p:spPr>
            <a:xfrm>
              <a:off x="8597487" y="155165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xmlns="" id="{9098B2B4-CFAC-1B4F-8E45-00BDA006C0AA}"/>
                </a:ext>
              </a:extLst>
            </p:cNvPr>
            <p:cNvSpPr/>
            <p:nvPr/>
          </p:nvSpPr>
          <p:spPr>
            <a:xfrm>
              <a:off x="8676151" y="1551654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xmlns="" id="{7B3BC0B2-5417-B549-B0B3-0830ADB90AFB}"/>
                </a:ext>
              </a:extLst>
            </p:cNvPr>
            <p:cNvSpPr/>
            <p:nvPr/>
          </p:nvSpPr>
          <p:spPr>
            <a:xfrm>
              <a:off x="15920122" y="155165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7">
            <a:extLst>
              <a:ext uri="{FF2B5EF4-FFF2-40B4-BE49-F238E27FC236}">
                <a16:creationId xmlns:a16="http://schemas.microsoft.com/office/drawing/2014/main" xmlns="" id="{580F373A-5C00-5A47-AE01-15F14EB4A90D}"/>
              </a:ext>
            </a:extLst>
          </p:cNvPr>
          <p:cNvSpPr txBox="1"/>
          <p:nvPr/>
        </p:nvSpPr>
        <p:spPr>
          <a:xfrm>
            <a:off x="8941992" y="4879807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01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xmlns="" id="{8F7EA9AD-657B-FE4A-9E00-105691BC1CB7}"/>
              </a:ext>
            </a:extLst>
          </p:cNvPr>
          <p:cNvSpPr txBox="1"/>
          <p:nvPr/>
        </p:nvSpPr>
        <p:spPr>
          <a:xfrm>
            <a:off x="10854729" y="4879807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02</a:t>
            </a:r>
            <a:endParaRPr sz="2100">
              <a:latin typeface="Arial"/>
              <a:cs typeface="Arial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xmlns="" id="{6C82ED82-5A37-634F-AEC8-10B0D23F3C8B}"/>
              </a:ext>
            </a:extLst>
          </p:cNvPr>
          <p:cNvSpPr txBox="1"/>
          <p:nvPr/>
        </p:nvSpPr>
        <p:spPr>
          <a:xfrm>
            <a:off x="12767474" y="4879807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03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xmlns="" id="{514419A2-840B-2D48-AA05-7CCF568AAC9C}"/>
              </a:ext>
            </a:extLst>
          </p:cNvPr>
          <p:cNvSpPr txBox="1"/>
          <p:nvPr/>
        </p:nvSpPr>
        <p:spPr>
          <a:xfrm>
            <a:off x="14680221" y="4879807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04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xmlns="" id="{D0FD229F-D8AC-B14E-ADEB-BAD1B078E4D2}"/>
              </a:ext>
            </a:extLst>
          </p:cNvPr>
          <p:cNvSpPr txBox="1"/>
          <p:nvPr/>
        </p:nvSpPr>
        <p:spPr>
          <a:xfrm>
            <a:off x="7778538" y="4016532"/>
            <a:ext cx="5702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20%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xmlns="" id="{02C43E44-BE93-2F41-B857-2510755CAF25}"/>
              </a:ext>
            </a:extLst>
          </p:cNvPr>
          <p:cNvSpPr txBox="1"/>
          <p:nvPr/>
        </p:nvSpPr>
        <p:spPr>
          <a:xfrm>
            <a:off x="7778538" y="3378964"/>
            <a:ext cx="5702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40%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xmlns="" id="{7BE98BA0-747D-F944-9820-F91762D8E362}"/>
              </a:ext>
            </a:extLst>
          </p:cNvPr>
          <p:cNvSpPr txBox="1"/>
          <p:nvPr/>
        </p:nvSpPr>
        <p:spPr>
          <a:xfrm>
            <a:off x="7778538" y="2741385"/>
            <a:ext cx="5702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60%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xmlns="" id="{DCE34DD0-9D56-F04B-8C8B-04E425CB8ABD}"/>
              </a:ext>
            </a:extLst>
          </p:cNvPr>
          <p:cNvSpPr txBox="1"/>
          <p:nvPr/>
        </p:nvSpPr>
        <p:spPr>
          <a:xfrm>
            <a:off x="7778538" y="2103795"/>
            <a:ext cx="5702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80%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xmlns="" id="{234E68C3-8E2E-0C42-A189-A432F01D18D4}"/>
              </a:ext>
            </a:extLst>
          </p:cNvPr>
          <p:cNvSpPr txBox="1">
            <a:spLocks/>
          </p:cNvSpPr>
          <p:nvPr/>
        </p:nvSpPr>
        <p:spPr>
          <a:xfrm>
            <a:off x="7627272" y="1470225"/>
            <a:ext cx="7213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L" sz="2100" kern="0" spc="20">
                <a:solidFill>
                  <a:srgbClr val="363636"/>
                </a:solidFill>
              </a:rPr>
              <a:t>100%</a:t>
            </a:r>
            <a:endParaRPr lang="es-CL" sz="2100" kern="0"/>
          </a:p>
        </p:txBody>
      </p:sp>
      <p:grpSp>
        <p:nvGrpSpPr>
          <p:cNvPr id="38" name="object 36">
            <a:extLst>
              <a:ext uri="{FF2B5EF4-FFF2-40B4-BE49-F238E27FC236}">
                <a16:creationId xmlns:a16="http://schemas.microsoft.com/office/drawing/2014/main" xmlns="" id="{CB971C76-80D7-C042-B88C-DA9C675D7016}"/>
              </a:ext>
            </a:extLst>
          </p:cNvPr>
          <p:cNvGrpSpPr/>
          <p:nvPr/>
        </p:nvGrpSpPr>
        <p:grpSpPr>
          <a:xfrm>
            <a:off x="8587016" y="5789367"/>
            <a:ext cx="7369809" cy="3323590"/>
            <a:chOff x="8587016" y="5789367"/>
            <a:chExt cx="7369809" cy="3323590"/>
          </a:xfrm>
        </p:grpSpPr>
        <p:sp>
          <p:nvSpPr>
            <p:cNvPr id="39" name="object 37">
              <a:extLst>
                <a:ext uri="{FF2B5EF4-FFF2-40B4-BE49-F238E27FC236}">
                  <a16:creationId xmlns:a16="http://schemas.microsoft.com/office/drawing/2014/main" xmlns="" id="{DBD5C2FF-C578-8245-AF89-010A28B3A0AC}"/>
                </a:ext>
              </a:extLst>
            </p:cNvPr>
            <p:cNvSpPr/>
            <p:nvPr/>
          </p:nvSpPr>
          <p:spPr>
            <a:xfrm>
              <a:off x="8939193" y="6968028"/>
              <a:ext cx="1040765" cy="446405"/>
            </a:xfrm>
            <a:custGeom>
              <a:avLst/>
              <a:gdLst/>
              <a:ahLst/>
              <a:cxnLst/>
              <a:rect l="l" t="t" r="r" b="b"/>
              <a:pathLst>
                <a:path w="1040765" h="446404">
                  <a:moveTo>
                    <a:pt x="0" y="446352"/>
                  </a:moveTo>
                  <a:lnTo>
                    <a:pt x="1040292" y="446352"/>
                  </a:lnTo>
                  <a:lnTo>
                    <a:pt x="1040292" y="0"/>
                  </a:lnTo>
                  <a:lnTo>
                    <a:pt x="0" y="0"/>
                  </a:lnTo>
                  <a:lnTo>
                    <a:pt x="0" y="446352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xmlns="" id="{0B3FFB83-BA45-4B43-9041-00630157D962}"/>
                </a:ext>
              </a:extLst>
            </p:cNvPr>
            <p:cNvSpPr/>
            <p:nvPr/>
          </p:nvSpPr>
          <p:spPr>
            <a:xfrm>
              <a:off x="8939193" y="7414381"/>
              <a:ext cx="1040765" cy="1685289"/>
            </a:xfrm>
            <a:custGeom>
              <a:avLst/>
              <a:gdLst/>
              <a:ahLst/>
              <a:cxnLst/>
              <a:rect l="l" t="t" r="r" b="b"/>
              <a:pathLst>
                <a:path w="1040765" h="1685290">
                  <a:moveTo>
                    <a:pt x="1040292" y="0"/>
                  </a:moveTo>
                  <a:lnTo>
                    <a:pt x="0" y="0"/>
                  </a:lnTo>
                  <a:lnTo>
                    <a:pt x="0" y="1684838"/>
                  </a:lnTo>
                  <a:lnTo>
                    <a:pt x="1040292" y="1684838"/>
                  </a:lnTo>
                  <a:lnTo>
                    <a:pt x="1040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xmlns="" id="{A11CCD6C-FDE1-6748-9DD8-3CB32F052815}"/>
                </a:ext>
              </a:extLst>
            </p:cNvPr>
            <p:cNvSpPr/>
            <p:nvPr/>
          </p:nvSpPr>
          <p:spPr>
            <a:xfrm>
              <a:off x="10851931" y="6776788"/>
              <a:ext cx="1040765" cy="788035"/>
            </a:xfrm>
            <a:custGeom>
              <a:avLst/>
              <a:gdLst/>
              <a:ahLst/>
              <a:cxnLst/>
              <a:rect l="l" t="t" r="r" b="b"/>
              <a:pathLst>
                <a:path w="1040765" h="788034">
                  <a:moveTo>
                    <a:pt x="0" y="787536"/>
                  </a:moveTo>
                  <a:lnTo>
                    <a:pt x="1040292" y="787536"/>
                  </a:lnTo>
                  <a:lnTo>
                    <a:pt x="1040292" y="0"/>
                  </a:lnTo>
                  <a:lnTo>
                    <a:pt x="0" y="0"/>
                  </a:lnTo>
                  <a:lnTo>
                    <a:pt x="0" y="787536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xmlns="" id="{EEC53F29-2192-1346-9944-BCC8CC84274D}"/>
                </a:ext>
              </a:extLst>
            </p:cNvPr>
            <p:cNvSpPr/>
            <p:nvPr/>
          </p:nvSpPr>
          <p:spPr>
            <a:xfrm>
              <a:off x="10851931" y="7564324"/>
              <a:ext cx="1040765" cy="1535430"/>
            </a:xfrm>
            <a:custGeom>
              <a:avLst/>
              <a:gdLst/>
              <a:ahLst/>
              <a:cxnLst/>
              <a:rect l="l" t="t" r="r" b="b"/>
              <a:pathLst>
                <a:path w="1040765" h="1535429">
                  <a:moveTo>
                    <a:pt x="1040292" y="0"/>
                  </a:moveTo>
                  <a:lnTo>
                    <a:pt x="0" y="0"/>
                  </a:lnTo>
                  <a:lnTo>
                    <a:pt x="0" y="1534895"/>
                  </a:lnTo>
                  <a:lnTo>
                    <a:pt x="1040292" y="1534895"/>
                  </a:lnTo>
                  <a:lnTo>
                    <a:pt x="1040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xmlns="" id="{414F9A46-4B13-4748-95C1-933C73B2F2AD}"/>
                </a:ext>
              </a:extLst>
            </p:cNvPr>
            <p:cNvSpPr/>
            <p:nvPr/>
          </p:nvSpPr>
          <p:spPr>
            <a:xfrm>
              <a:off x="12764679" y="7714183"/>
              <a:ext cx="1040765" cy="400685"/>
            </a:xfrm>
            <a:custGeom>
              <a:avLst/>
              <a:gdLst/>
              <a:ahLst/>
              <a:cxnLst/>
              <a:rect l="l" t="t" r="r" b="b"/>
              <a:pathLst>
                <a:path w="1040765" h="400684">
                  <a:moveTo>
                    <a:pt x="0" y="400103"/>
                  </a:moveTo>
                  <a:lnTo>
                    <a:pt x="1040282" y="400103"/>
                  </a:lnTo>
                  <a:lnTo>
                    <a:pt x="1040282" y="0"/>
                  </a:lnTo>
                  <a:lnTo>
                    <a:pt x="0" y="0"/>
                  </a:lnTo>
                  <a:lnTo>
                    <a:pt x="0" y="40010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xmlns="" id="{A8626291-D78E-2D46-9BD9-0117BE835049}"/>
                </a:ext>
              </a:extLst>
            </p:cNvPr>
            <p:cNvSpPr/>
            <p:nvPr/>
          </p:nvSpPr>
          <p:spPr>
            <a:xfrm>
              <a:off x="12764679" y="8114286"/>
              <a:ext cx="1040765" cy="985519"/>
            </a:xfrm>
            <a:custGeom>
              <a:avLst/>
              <a:gdLst/>
              <a:ahLst/>
              <a:cxnLst/>
              <a:rect l="l" t="t" r="r" b="b"/>
              <a:pathLst>
                <a:path w="1040765" h="985520">
                  <a:moveTo>
                    <a:pt x="1040282" y="0"/>
                  </a:moveTo>
                  <a:lnTo>
                    <a:pt x="0" y="0"/>
                  </a:lnTo>
                  <a:lnTo>
                    <a:pt x="0" y="984922"/>
                  </a:lnTo>
                  <a:lnTo>
                    <a:pt x="1040282" y="984922"/>
                  </a:lnTo>
                  <a:lnTo>
                    <a:pt x="1040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xmlns="" id="{8BFAC369-C6C1-0B4A-9DCC-208F86AEC68C}"/>
                </a:ext>
              </a:extLst>
            </p:cNvPr>
            <p:cNvSpPr/>
            <p:nvPr/>
          </p:nvSpPr>
          <p:spPr>
            <a:xfrm>
              <a:off x="14677416" y="6329137"/>
              <a:ext cx="1040765" cy="447675"/>
            </a:xfrm>
            <a:custGeom>
              <a:avLst/>
              <a:gdLst/>
              <a:ahLst/>
              <a:cxnLst/>
              <a:rect l="l" t="t" r="r" b="b"/>
              <a:pathLst>
                <a:path w="1040765" h="447675">
                  <a:moveTo>
                    <a:pt x="0" y="447651"/>
                  </a:moveTo>
                  <a:lnTo>
                    <a:pt x="1040292" y="447651"/>
                  </a:lnTo>
                  <a:lnTo>
                    <a:pt x="1040292" y="0"/>
                  </a:lnTo>
                  <a:lnTo>
                    <a:pt x="0" y="0"/>
                  </a:lnTo>
                  <a:lnTo>
                    <a:pt x="0" y="447651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xmlns="" id="{0A4296C4-7E96-FE49-AF4D-D064FE3C659C}"/>
                </a:ext>
              </a:extLst>
            </p:cNvPr>
            <p:cNvSpPr/>
            <p:nvPr/>
          </p:nvSpPr>
          <p:spPr>
            <a:xfrm>
              <a:off x="14677416" y="6776788"/>
              <a:ext cx="1040765" cy="2322830"/>
            </a:xfrm>
            <a:custGeom>
              <a:avLst/>
              <a:gdLst/>
              <a:ahLst/>
              <a:cxnLst/>
              <a:rect l="l" t="t" r="r" b="b"/>
              <a:pathLst>
                <a:path w="1040765" h="2322829">
                  <a:moveTo>
                    <a:pt x="1040292" y="0"/>
                  </a:moveTo>
                  <a:lnTo>
                    <a:pt x="0" y="0"/>
                  </a:lnTo>
                  <a:lnTo>
                    <a:pt x="0" y="2322431"/>
                  </a:lnTo>
                  <a:lnTo>
                    <a:pt x="1040292" y="2322431"/>
                  </a:lnTo>
                  <a:lnTo>
                    <a:pt x="1040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xmlns="" id="{5724A973-F673-BD47-A5DF-CC678A2F3AA6}"/>
                </a:ext>
              </a:extLst>
            </p:cNvPr>
            <p:cNvSpPr/>
            <p:nvPr/>
          </p:nvSpPr>
          <p:spPr>
            <a:xfrm>
              <a:off x="8676151" y="8566074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xmlns="" id="{49E7B0C0-ACF3-3745-81BC-4BFC8C66D122}"/>
                </a:ext>
              </a:extLst>
            </p:cNvPr>
            <p:cNvSpPr/>
            <p:nvPr/>
          </p:nvSpPr>
          <p:spPr>
            <a:xfrm>
              <a:off x="15920122" y="856607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xmlns="" id="{C2A50932-E710-EB4C-BE99-43C061B0EF96}"/>
                </a:ext>
              </a:extLst>
            </p:cNvPr>
            <p:cNvSpPr/>
            <p:nvPr/>
          </p:nvSpPr>
          <p:spPr>
            <a:xfrm>
              <a:off x="8597487" y="856607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xmlns="" id="{43561AA2-FA67-DC40-A338-DAA1D33A281E}"/>
                </a:ext>
              </a:extLst>
            </p:cNvPr>
            <p:cNvSpPr/>
            <p:nvPr/>
          </p:nvSpPr>
          <p:spPr>
            <a:xfrm>
              <a:off x="8597487" y="5799838"/>
              <a:ext cx="7348855" cy="3302635"/>
            </a:xfrm>
            <a:custGeom>
              <a:avLst/>
              <a:gdLst/>
              <a:ahLst/>
              <a:cxnLst/>
              <a:rect l="l" t="t" r="r" b="b"/>
              <a:pathLst>
                <a:path w="7348855" h="3302634">
                  <a:moveTo>
                    <a:pt x="0" y="0"/>
                  </a:moveTo>
                  <a:lnTo>
                    <a:pt x="0" y="3302035"/>
                  </a:lnTo>
                  <a:lnTo>
                    <a:pt x="7348812" y="3302035"/>
                  </a:lnTo>
                </a:path>
              </a:pathLst>
            </a:custGeom>
            <a:ln w="20941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xmlns="" id="{00A1922A-3D75-F14E-B835-7418682EAB0D}"/>
                </a:ext>
              </a:extLst>
            </p:cNvPr>
            <p:cNvSpPr/>
            <p:nvPr/>
          </p:nvSpPr>
          <p:spPr>
            <a:xfrm>
              <a:off x="8597487" y="7909741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xmlns="" id="{9AD67947-B588-9247-9634-EE2F5B5A9738}"/>
                </a:ext>
              </a:extLst>
            </p:cNvPr>
            <p:cNvSpPr/>
            <p:nvPr/>
          </p:nvSpPr>
          <p:spPr>
            <a:xfrm>
              <a:off x="8676151" y="7909741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xmlns="" id="{E27B5E9E-15C3-E545-99EF-B2AB37CFF3A9}"/>
                </a:ext>
              </a:extLst>
            </p:cNvPr>
            <p:cNvSpPr/>
            <p:nvPr/>
          </p:nvSpPr>
          <p:spPr>
            <a:xfrm>
              <a:off x="15920122" y="7909741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xmlns="" id="{452243F1-6377-0F4A-A43A-7BFC88985975}"/>
                </a:ext>
              </a:extLst>
            </p:cNvPr>
            <p:cNvSpPr/>
            <p:nvPr/>
          </p:nvSpPr>
          <p:spPr>
            <a:xfrm>
              <a:off x="8597487" y="7253399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xmlns="" id="{4400DDD0-3645-6042-B236-D2803946323D}"/>
                </a:ext>
              </a:extLst>
            </p:cNvPr>
            <p:cNvSpPr/>
            <p:nvPr/>
          </p:nvSpPr>
          <p:spPr>
            <a:xfrm>
              <a:off x="8676151" y="7253399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xmlns="" id="{F0087FE1-33DC-EB47-81F1-5E34EF01C5C2}"/>
                </a:ext>
              </a:extLst>
            </p:cNvPr>
            <p:cNvSpPr/>
            <p:nvPr/>
          </p:nvSpPr>
          <p:spPr>
            <a:xfrm>
              <a:off x="15920122" y="7253399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xmlns="" id="{F4BB7DFE-13EA-B540-97FA-5D70D8341FA2}"/>
                </a:ext>
              </a:extLst>
            </p:cNvPr>
            <p:cNvSpPr/>
            <p:nvPr/>
          </p:nvSpPr>
          <p:spPr>
            <a:xfrm>
              <a:off x="8597487" y="6597067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xmlns="" id="{6A232356-EF28-BB46-8B0A-63641C370F25}"/>
                </a:ext>
              </a:extLst>
            </p:cNvPr>
            <p:cNvSpPr/>
            <p:nvPr/>
          </p:nvSpPr>
          <p:spPr>
            <a:xfrm>
              <a:off x="8676151" y="6597067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xmlns="" id="{1F6C4AEC-3F21-A04C-A82E-D025532145C1}"/>
                </a:ext>
              </a:extLst>
            </p:cNvPr>
            <p:cNvSpPr/>
            <p:nvPr/>
          </p:nvSpPr>
          <p:spPr>
            <a:xfrm>
              <a:off x="15920122" y="6597067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xmlns="" id="{681FEB3A-4FD2-4A4A-9531-C22EEF248F1B}"/>
                </a:ext>
              </a:extLst>
            </p:cNvPr>
            <p:cNvSpPr/>
            <p:nvPr/>
          </p:nvSpPr>
          <p:spPr>
            <a:xfrm>
              <a:off x="8597487" y="5944855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xmlns="" id="{C85BB9C4-9858-6B43-AA8E-ACA5BF03167E}"/>
                </a:ext>
              </a:extLst>
            </p:cNvPr>
            <p:cNvSpPr/>
            <p:nvPr/>
          </p:nvSpPr>
          <p:spPr>
            <a:xfrm>
              <a:off x="8676151" y="5944855"/>
              <a:ext cx="7218045" cy="0"/>
            </a:xfrm>
            <a:custGeom>
              <a:avLst/>
              <a:gdLst/>
              <a:ahLst/>
              <a:cxnLst/>
              <a:rect l="l" t="t" r="r" b="b"/>
              <a:pathLst>
                <a:path w="7218044">
                  <a:moveTo>
                    <a:pt x="0" y="0"/>
                  </a:moveTo>
                  <a:lnTo>
                    <a:pt x="7217717" y="0"/>
                  </a:lnTo>
                </a:path>
              </a:pathLst>
            </a:custGeom>
            <a:ln w="10470">
              <a:solidFill>
                <a:srgbClr val="9393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xmlns="" id="{7E4EDF89-00BD-1C4B-9028-68178A4DA780}"/>
                </a:ext>
              </a:extLst>
            </p:cNvPr>
            <p:cNvSpPr/>
            <p:nvPr/>
          </p:nvSpPr>
          <p:spPr>
            <a:xfrm>
              <a:off x="15920122" y="5944855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>
                  <a:moveTo>
                    <a:pt x="0" y="0"/>
                  </a:moveTo>
                  <a:lnTo>
                    <a:pt x="26177" y="0"/>
                  </a:lnTo>
                </a:path>
              </a:pathLst>
            </a:custGeom>
            <a:ln w="10470">
              <a:solidFill>
                <a:srgbClr val="9393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1">
            <a:extLst>
              <a:ext uri="{FF2B5EF4-FFF2-40B4-BE49-F238E27FC236}">
                <a16:creationId xmlns:a16="http://schemas.microsoft.com/office/drawing/2014/main" xmlns="" id="{1CB01A6C-4EC7-2C44-9768-7B238831E2A3}"/>
              </a:ext>
            </a:extLst>
          </p:cNvPr>
          <p:cNvSpPr txBox="1"/>
          <p:nvPr/>
        </p:nvSpPr>
        <p:spPr>
          <a:xfrm>
            <a:off x="7778538" y="7772155"/>
            <a:ext cx="57023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40%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20%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xmlns="" id="{5CD66ED5-8EF5-C643-A81D-BCBEC1391756}"/>
              </a:ext>
            </a:extLst>
          </p:cNvPr>
          <p:cNvSpPr txBox="1"/>
          <p:nvPr/>
        </p:nvSpPr>
        <p:spPr>
          <a:xfrm>
            <a:off x="7778538" y="7134586"/>
            <a:ext cx="5702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60%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xmlns="" id="{C9543224-1560-364A-986A-CD400CDD5F86}"/>
              </a:ext>
            </a:extLst>
          </p:cNvPr>
          <p:cNvSpPr txBox="1"/>
          <p:nvPr/>
        </p:nvSpPr>
        <p:spPr>
          <a:xfrm>
            <a:off x="7778538" y="6496986"/>
            <a:ext cx="5702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80%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xmlns="" id="{0EECAF6D-8525-FC44-B389-636D56F8A0E2}"/>
              </a:ext>
            </a:extLst>
          </p:cNvPr>
          <p:cNvSpPr txBox="1"/>
          <p:nvPr/>
        </p:nvSpPr>
        <p:spPr>
          <a:xfrm>
            <a:off x="7627272" y="5863426"/>
            <a:ext cx="7213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0" dirty="0">
                <a:solidFill>
                  <a:srgbClr val="363636"/>
                </a:solidFill>
                <a:latin typeface="Arial"/>
                <a:cs typeface="Arial"/>
              </a:rPr>
              <a:t>100%</a:t>
            </a:r>
            <a:endParaRPr sz="2100">
              <a:latin typeface="Arial"/>
              <a:cs typeface="Arial"/>
            </a:endParaRPr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xmlns="" id="{28A0DE5F-5654-0249-83C1-57BF680A8600}"/>
              </a:ext>
            </a:extLst>
          </p:cNvPr>
          <p:cNvSpPr txBox="1"/>
          <p:nvPr/>
        </p:nvSpPr>
        <p:spPr>
          <a:xfrm>
            <a:off x="8941992" y="9272998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01</a:t>
            </a:r>
            <a:endParaRPr sz="2100">
              <a:latin typeface="Arial"/>
              <a:cs typeface="Arial"/>
            </a:endParaRPr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xmlns="" id="{3AEF5847-CFB0-4F4A-84F9-8B3EBAA65270}"/>
              </a:ext>
            </a:extLst>
          </p:cNvPr>
          <p:cNvSpPr txBox="1"/>
          <p:nvPr/>
        </p:nvSpPr>
        <p:spPr>
          <a:xfrm>
            <a:off x="10854641" y="9272998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02</a:t>
            </a:r>
            <a:endParaRPr sz="2100">
              <a:latin typeface="Arial"/>
              <a:cs typeface="Arial"/>
            </a:endParaRPr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xmlns="" id="{8031C4C6-EC21-2749-8AEA-76623081F46E}"/>
              </a:ext>
            </a:extLst>
          </p:cNvPr>
          <p:cNvSpPr txBox="1"/>
          <p:nvPr/>
        </p:nvSpPr>
        <p:spPr>
          <a:xfrm>
            <a:off x="12767289" y="9272998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03</a:t>
            </a:r>
            <a:endParaRPr sz="2100">
              <a:latin typeface="Arial"/>
              <a:cs typeface="Arial"/>
            </a:endParaRPr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xmlns="" id="{34009163-507C-3A43-9F39-F6D19FA07A55}"/>
              </a:ext>
            </a:extLst>
          </p:cNvPr>
          <p:cNvSpPr txBox="1"/>
          <p:nvPr/>
        </p:nvSpPr>
        <p:spPr>
          <a:xfrm>
            <a:off x="14679938" y="9272998"/>
            <a:ext cx="10350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ITEM</a:t>
            </a:r>
            <a:r>
              <a:rPr sz="2100" b="1" spc="-7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04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05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36364FB-9B2E-6D45-87ED-7A463978F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60625057-9796-C04B-BAAF-543FAA832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FCD39811-B2FD-4442-BF5A-EE43ED60E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xmlns="" id="{80E469AA-E63B-9C47-8ADA-B9A9862B95A2}"/>
              </a:ext>
            </a:extLst>
          </p:cNvPr>
          <p:cNvSpPr/>
          <p:nvPr/>
        </p:nvSpPr>
        <p:spPr>
          <a:xfrm>
            <a:off x="6967474" y="6317300"/>
            <a:ext cx="806450" cy="787400"/>
          </a:xfrm>
          <a:custGeom>
            <a:avLst/>
            <a:gdLst/>
            <a:ahLst/>
            <a:cxnLst/>
            <a:rect l="l" t="t" r="r" b="b"/>
            <a:pathLst>
              <a:path w="806450" h="787400">
                <a:moveTo>
                  <a:pt x="402856" y="0"/>
                </a:moveTo>
                <a:lnTo>
                  <a:pt x="355902" y="2540"/>
                </a:lnTo>
                <a:lnTo>
                  <a:pt x="310527" y="10160"/>
                </a:lnTo>
                <a:lnTo>
                  <a:pt x="267035" y="22860"/>
                </a:lnTo>
                <a:lnTo>
                  <a:pt x="225730" y="40640"/>
                </a:lnTo>
                <a:lnTo>
                  <a:pt x="186918" y="62230"/>
                </a:lnTo>
                <a:lnTo>
                  <a:pt x="150902" y="87630"/>
                </a:lnTo>
                <a:lnTo>
                  <a:pt x="117988" y="115570"/>
                </a:lnTo>
                <a:lnTo>
                  <a:pt x="88479" y="148590"/>
                </a:lnTo>
                <a:lnTo>
                  <a:pt x="62681" y="182880"/>
                </a:lnTo>
                <a:lnTo>
                  <a:pt x="40897" y="220980"/>
                </a:lnTo>
                <a:lnTo>
                  <a:pt x="23433" y="261620"/>
                </a:lnTo>
                <a:lnTo>
                  <a:pt x="10592" y="304800"/>
                </a:lnTo>
                <a:lnTo>
                  <a:pt x="2679" y="347980"/>
                </a:lnTo>
                <a:lnTo>
                  <a:pt x="0" y="394970"/>
                </a:lnTo>
                <a:lnTo>
                  <a:pt x="2752" y="440690"/>
                </a:lnTo>
                <a:lnTo>
                  <a:pt x="10736" y="485140"/>
                </a:lnTo>
                <a:lnTo>
                  <a:pt x="23645" y="527050"/>
                </a:lnTo>
                <a:lnTo>
                  <a:pt x="41174" y="567690"/>
                </a:lnTo>
                <a:lnTo>
                  <a:pt x="63019" y="605790"/>
                </a:lnTo>
                <a:lnTo>
                  <a:pt x="88874" y="640080"/>
                </a:lnTo>
                <a:lnTo>
                  <a:pt x="118434" y="673100"/>
                </a:lnTo>
                <a:lnTo>
                  <a:pt x="151395" y="701040"/>
                </a:lnTo>
                <a:lnTo>
                  <a:pt x="187450" y="726440"/>
                </a:lnTo>
                <a:lnTo>
                  <a:pt x="226295" y="748030"/>
                </a:lnTo>
                <a:lnTo>
                  <a:pt x="267625" y="764540"/>
                </a:lnTo>
                <a:lnTo>
                  <a:pt x="311135" y="777240"/>
                </a:lnTo>
                <a:lnTo>
                  <a:pt x="356520" y="784860"/>
                </a:lnTo>
                <a:lnTo>
                  <a:pt x="403474" y="787400"/>
                </a:lnTo>
                <a:lnTo>
                  <a:pt x="450426" y="784860"/>
                </a:lnTo>
                <a:lnTo>
                  <a:pt x="495800" y="777240"/>
                </a:lnTo>
                <a:lnTo>
                  <a:pt x="539290" y="764540"/>
                </a:lnTo>
                <a:lnTo>
                  <a:pt x="545645" y="762000"/>
                </a:lnTo>
                <a:lnTo>
                  <a:pt x="390867" y="762000"/>
                </a:lnTo>
                <a:lnTo>
                  <a:pt x="368767" y="754380"/>
                </a:lnTo>
                <a:lnTo>
                  <a:pt x="318231" y="754380"/>
                </a:lnTo>
                <a:lnTo>
                  <a:pt x="270563" y="740410"/>
                </a:lnTo>
                <a:lnTo>
                  <a:pt x="225761" y="720090"/>
                </a:lnTo>
                <a:lnTo>
                  <a:pt x="184279" y="694690"/>
                </a:lnTo>
                <a:lnTo>
                  <a:pt x="146571" y="665480"/>
                </a:lnTo>
                <a:lnTo>
                  <a:pt x="165709" y="648970"/>
                </a:lnTo>
                <a:lnTo>
                  <a:pt x="167394" y="647700"/>
                </a:lnTo>
                <a:lnTo>
                  <a:pt x="128708" y="647700"/>
                </a:lnTo>
                <a:lnTo>
                  <a:pt x="94729" y="607060"/>
                </a:lnTo>
                <a:lnTo>
                  <a:pt x="66808" y="562610"/>
                </a:lnTo>
                <a:lnTo>
                  <a:pt x="45554" y="513080"/>
                </a:lnTo>
                <a:lnTo>
                  <a:pt x="31580" y="461010"/>
                </a:lnTo>
                <a:lnTo>
                  <a:pt x="25496" y="406400"/>
                </a:lnTo>
                <a:lnTo>
                  <a:pt x="805576" y="406400"/>
                </a:lnTo>
                <a:lnTo>
                  <a:pt x="806320" y="393700"/>
                </a:lnTo>
                <a:lnTo>
                  <a:pt x="805632" y="382270"/>
                </a:lnTo>
                <a:lnTo>
                  <a:pt x="25486" y="382270"/>
                </a:lnTo>
                <a:lnTo>
                  <a:pt x="31478" y="327660"/>
                </a:lnTo>
                <a:lnTo>
                  <a:pt x="45366" y="275590"/>
                </a:lnTo>
                <a:lnTo>
                  <a:pt x="66539" y="226060"/>
                </a:lnTo>
                <a:lnTo>
                  <a:pt x="94387" y="181610"/>
                </a:lnTo>
                <a:lnTo>
                  <a:pt x="128299" y="140970"/>
                </a:lnTo>
                <a:lnTo>
                  <a:pt x="166992" y="140970"/>
                </a:lnTo>
                <a:lnTo>
                  <a:pt x="165305" y="139700"/>
                </a:lnTo>
                <a:lnTo>
                  <a:pt x="183794" y="93980"/>
                </a:lnTo>
                <a:lnTo>
                  <a:pt x="225233" y="68580"/>
                </a:lnTo>
                <a:lnTo>
                  <a:pt x="270003" y="48260"/>
                </a:lnTo>
                <a:lnTo>
                  <a:pt x="317644" y="34290"/>
                </a:lnTo>
                <a:lnTo>
                  <a:pt x="367076" y="34290"/>
                </a:lnTo>
                <a:lnTo>
                  <a:pt x="390260" y="25400"/>
                </a:lnTo>
                <a:lnTo>
                  <a:pt x="544608" y="25400"/>
                </a:lnTo>
                <a:lnTo>
                  <a:pt x="538704" y="22860"/>
                </a:lnTo>
                <a:lnTo>
                  <a:pt x="495195" y="10160"/>
                </a:lnTo>
                <a:lnTo>
                  <a:pt x="449810" y="2540"/>
                </a:lnTo>
                <a:lnTo>
                  <a:pt x="402856" y="0"/>
                </a:lnTo>
                <a:close/>
              </a:path>
              <a:path w="806450" h="787400">
                <a:moveTo>
                  <a:pt x="415882" y="566420"/>
                </a:moveTo>
                <a:lnTo>
                  <a:pt x="390710" y="566420"/>
                </a:lnTo>
                <a:lnTo>
                  <a:pt x="390867" y="762000"/>
                </a:lnTo>
                <a:lnTo>
                  <a:pt x="416039" y="762000"/>
                </a:lnTo>
                <a:lnTo>
                  <a:pt x="415882" y="566420"/>
                </a:lnTo>
                <a:close/>
              </a:path>
              <a:path w="806450" h="787400">
                <a:moveTo>
                  <a:pt x="543501" y="566420"/>
                </a:moveTo>
                <a:lnTo>
                  <a:pt x="415882" y="566420"/>
                </a:lnTo>
                <a:lnTo>
                  <a:pt x="451986" y="568960"/>
                </a:lnTo>
                <a:lnTo>
                  <a:pt x="487065" y="575310"/>
                </a:lnTo>
                <a:lnTo>
                  <a:pt x="520959" y="584200"/>
                </a:lnTo>
                <a:lnTo>
                  <a:pt x="553511" y="596900"/>
                </a:lnTo>
                <a:lnTo>
                  <a:pt x="532961" y="648970"/>
                </a:lnTo>
                <a:lnTo>
                  <a:pt x="508285" y="692150"/>
                </a:lnTo>
                <a:lnTo>
                  <a:pt x="480136" y="726440"/>
                </a:lnTo>
                <a:lnTo>
                  <a:pt x="449170" y="750570"/>
                </a:lnTo>
                <a:lnTo>
                  <a:pt x="416039" y="762000"/>
                </a:lnTo>
                <a:lnTo>
                  <a:pt x="545645" y="762000"/>
                </a:lnTo>
                <a:lnTo>
                  <a:pt x="564708" y="754380"/>
                </a:lnTo>
                <a:lnTo>
                  <a:pt x="488697" y="754380"/>
                </a:lnTo>
                <a:lnTo>
                  <a:pt x="515038" y="726440"/>
                </a:lnTo>
                <a:lnTo>
                  <a:pt x="538796" y="693420"/>
                </a:lnTo>
                <a:lnTo>
                  <a:pt x="559650" y="652780"/>
                </a:lnTo>
                <a:lnTo>
                  <a:pt x="577280" y="607060"/>
                </a:lnTo>
                <a:lnTo>
                  <a:pt x="625750" y="607060"/>
                </a:lnTo>
                <a:lnTo>
                  <a:pt x="609764" y="596900"/>
                </a:lnTo>
                <a:lnTo>
                  <a:pt x="584652" y="582930"/>
                </a:lnTo>
                <a:lnTo>
                  <a:pt x="587124" y="572770"/>
                </a:lnTo>
                <a:lnTo>
                  <a:pt x="560642" y="572770"/>
                </a:lnTo>
                <a:lnTo>
                  <a:pt x="543501" y="566420"/>
                </a:lnTo>
                <a:close/>
              </a:path>
              <a:path w="806450" h="787400">
                <a:moveTo>
                  <a:pt x="257683" y="608330"/>
                </a:moveTo>
                <a:lnTo>
                  <a:pt x="229406" y="608330"/>
                </a:lnTo>
                <a:lnTo>
                  <a:pt x="247096" y="652780"/>
                </a:lnTo>
                <a:lnTo>
                  <a:pt x="268015" y="693420"/>
                </a:lnTo>
                <a:lnTo>
                  <a:pt x="291836" y="726440"/>
                </a:lnTo>
                <a:lnTo>
                  <a:pt x="318231" y="754380"/>
                </a:lnTo>
                <a:lnTo>
                  <a:pt x="368767" y="754380"/>
                </a:lnTo>
                <a:lnTo>
                  <a:pt x="357718" y="750570"/>
                </a:lnTo>
                <a:lnTo>
                  <a:pt x="326719" y="727710"/>
                </a:lnTo>
                <a:lnTo>
                  <a:pt x="298523" y="692150"/>
                </a:lnTo>
                <a:lnTo>
                  <a:pt x="273784" y="648970"/>
                </a:lnTo>
                <a:lnTo>
                  <a:pt x="257683" y="608330"/>
                </a:lnTo>
                <a:close/>
              </a:path>
              <a:path w="806450" h="787400">
                <a:moveTo>
                  <a:pt x="625750" y="607060"/>
                </a:moveTo>
                <a:lnTo>
                  <a:pt x="577280" y="607060"/>
                </a:lnTo>
                <a:lnTo>
                  <a:pt x="599508" y="619760"/>
                </a:lnTo>
                <a:lnTo>
                  <a:pt x="620775" y="633730"/>
                </a:lnTo>
                <a:lnTo>
                  <a:pt x="641019" y="648970"/>
                </a:lnTo>
                <a:lnTo>
                  <a:pt x="660178" y="664210"/>
                </a:lnTo>
                <a:lnTo>
                  <a:pt x="622522" y="694690"/>
                </a:lnTo>
                <a:lnTo>
                  <a:pt x="581085" y="720090"/>
                </a:lnTo>
                <a:lnTo>
                  <a:pt x="536325" y="739140"/>
                </a:lnTo>
                <a:lnTo>
                  <a:pt x="488697" y="754380"/>
                </a:lnTo>
                <a:lnTo>
                  <a:pt x="564708" y="754380"/>
                </a:lnTo>
                <a:lnTo>
                  <a:pt x="619405" y="726440"/>
                </a:lnTo>
                <a:lnTo>
                  <a:pt x="655419" y="701040"/>
                </a:lnTo>
                <a:lnTo>
                  <a:pt x="688333" y="671830"/>
                </a:lnTo>
                <a:lnTo>
                  <a:pt x="710760" y="647700"/>
                </a:lnTo>
                <a:lnTo>
                  <a:pt x="678021" y="647700"/>
                </a:lnTo>
                <a:lnTo>
                  <a:pt x="656519" y="628650"/>
                </a:lnTo>
                <a:lnTo>
                  <a:pt x="633743" y="612140"/>
                </a:lnTo>
                <a:lnTo>
                  <a:pt x="625750" y="607060"/>
                </a:lnTo>
                <a:close/>
              </a:path>
              <a:path w="806450" h="787400">
                <a:moveTo>
                  <a:pt x="222579" y="406400"/>
                </a:moveTo>
                <a:lnTo>
                  <a:pt x="197397" y="406400"/>
                </a:lnTo>
                <a:lnTo>
                  <a:pt x="199598" y="454660"/>
                </a:lnTo>
                <a:lnTo>
                  <a:pt x="204522" y="499110"/>
                </a:lnTo>
                <a:lnTo>
                  <a:pt x="212030" y="543560"/>
                </a:lnTo>
                <a:lnTo>
                  <a:pt x="221982" y="584200"/>
                </a:lnTo>
                <a:lnTo>
                  <a:pt x="196883" y="596900"/>
                </a:lnTo>
                <a:lnTo>
                  <a:pt x="172926" y="612140"/>
                </a:lnTo>
                <a:lnTo>
                  <a:pt x="150179" y="629920"/>
                </a:lnTo>
                <a:lnTo>
                  <a:pt x="128708" y="647700"/>
                </a:lnTo>
                <a:lnTo>
                  <a:pt x="167394" y="647700"/>
                </a:lnTo>
                <a:lnTo>
                  <a:pt x="185935" y="633730"/>
                </a:lnTo>
                <a:lnTo>
                  <a:pt x="207188" y="619760"/>
                </a:lnTo>
                <a:lnTo>
                  <a:pt x="229406" y="608330"/>
                </a:lnTo>
                <a:lnTo>
                  <a:pt x="257683" y="608330"/>
                </a:lnTo>
                <a:lnTo>
                  <a:pt x="253154" y="596900"/>
                </a:lnTo>
                <a:lnTo>
                  <a:pt x="285673" y="584200"/>
                </a:lnTo>
                <a:lnTo>
                  <a:pt x="319545" y="575310"/>
                </a:lnTo>
                <a:lnTo>
                  <a:pt x="333571" y="572770"/>
                </a:lnTo>
                <a:lnTo>
                  <a:pt x="245971" y="572770"/>
                </a:lnTo>
                <a:lnTo>
                  <a:pt x="236590" y="534670"/>
                </a:lnTo>
                <a:lnTo>
                  <a:pt x="229449" y="494030"/>
                </a:lnTo>
                <a:lnTo>
                  <a:pt x="224722" y="450850"/>
                </a:lnTo>
                <a:lnTo>
                  <a:pt x="222579" y="406400"/>
                </a:lnTo>
                <a:close/>
              </a:path>
              <a:path w="806450" h="787400">
                <a:moveTo>
                  <a:pt x="805576" y="406400"/>
                </a:moveTo>
                <a:lnTo>
                  <a:pt x="780845" y="406400"/>
                </a:lnTo>
                <a:lnTo>
                  <a:pt x="774852" y="461010"/>
                </a:lnTo>
                <a:lnTo>
                  <a:pt x="760964" y="513080"/>
                </a:lnTo>
                <a:lnTo>
                  <a:pt x="739789" y="561340"/>
                </a:lnTo>
                <a:lnTo>
                  <a:pt x="711938" y="607060"/>
                </a:lnTo>
                <a:lnTo>
                  <a:pt x="678021" y="647700"/>
                </a:lnTo>
                <a:lnTo>
                  <a:pt x="710760" y="647700"/>
                </a:lnTo>
                <a:lnTo>
                  <a:pt x="743640" y="604520"/>
                </a:lnTo>
                <a:lnTo>
                  <a:pt x="765423" y="566420"/>
                </a:lnTo>
                <a:lnTo>
                  <a:pt x="782888" y="527050"/>
                </a:lnTo>
                <a:lnTo>
                  <a:pt x="795728" y="483870"/>
                </a:lnTo>
                <a:lnTo>
                  <a:pt x="803641" y="439420"/>
                </a:lnTo>
                <a:lnTo>
                  <a:pt x="805576" y="406400"/>
                </a:lnTo>
                <a:close/>
              </a:path>
              <a:path w="806450" h="787400">
                <a:moveTo>
                  <a:pt x="415746" y="406400"/>
                </a:moveTo>
                <a:lnTo>
                  <a:pt x="390574" y="406400"/>
                </a:lnTo>
                <a:lnTo>
                  <a:pt x="390689" y="542290"/>
                </a:lnTo>
                <a:lnTo>
                  <a:pt x="352754" y="544830"/>
                </a:lnTo>
                <a:lnTo>
                  <a:pt x="315880" y="551180"/>
                </a:lnTo>
                <a:lnTo>
                  <a:pt x="280230" y="560070"/>
                </a:lnTo>
                <a:lnTo>
                  <a:pt x="245971" y="572770"/>
                </a:lnTo>
                <a:lnTo>
                  <a:pt x="333571" y="572770"/>
                </a:lnTo>
                <a:lnTo>
                  <a:pt x="354610" y="568960"/>
                </a:lnTo>
                <a:lnTo>
                  <a:pt x="390710" y="566420"/>
                </a:lnTo>
                <a:lnTo>
                  <a:pt x="543501" y="566420"/>
                </a:lnTo>
                <a:lnTo>
                  <a:pt x="526360" y="560070"/>
                </a:lnTo>
                <a:lnTo>
                  <a:pt x="490699" y="551180"/>
                </a:lnTo>
                <a:lnTo>
                  <a:pt x="453817" y="544830"/>
                </a:lnTo>
                <a:lnTo>
                  <a:pt x="415872" y="542290"/>
                </a:lnTo>
                <a:lnTo>
                  <a:pt x="415746" y="406400"/>
                </a:lnTo>
                <a:close/>
              </a:path>
              <a:path w="806450" h="787400">
                <a:moveTo>
                  <a:pt x="608934" y="406400"/>
                </a:moveTo>
                <a:lnTo>
                  <a:pt x="583762" y="406400"/>
                </a:lnTo>
                <a:lnTo>
                  <a:pt x="581694" y="450850"/>
                </a:lnTo>
                <a:lnTo>
                  <a:pt x="577036" y="492760"/>
                </a:lnTo>
                <a:lnTo>
                  <a:pt x="569960" y="534670"/>
                </a:lnTo>
                <a:lnTo>
                  <a:pt x="560642" y="572770"/>
                </a:lnTo>
                <a:lnTo>
                  <a:pt x="587124" y="572770"/>
                </a:lnTo>
                <a:lnTo>
                  <a:pt x="594540" y="542290"/>
                </a:lnTo>
                <a:lnTo>
                  <a:pt x="601980" y="499110"/>
                </a:lnTo>
                <a:lnTo>
                  <a:pt x="606826" y="453390"/>
                </a:lnTo>
                <a:lnTo>
                  <a:pt x="608934" y="406400"/>
                </a:lnTo>
                <a:close/>
              </a:path>
              <a:path w="806450" h="787400">
                <a:moveTo>
                  <a:pt x="166992" y="140970"/>
                </a:moveTo>
                <a:lnTo>
                  <a:pt x="128299" y="140970"/>
                </a:lnTo>
                <a:lnTo>
                  <a:pt x="149797" y="158750"/>
                </a:lnTo>
                <a:lnTo>
                  <a:pt x="172573" y="176530"/>
                </a:lnTo>
                <a:lnTo>
                  <a:pt x="196554" y="191770"/>
                </a:lnTo>
                <a:lnTo>
                  <a:pt x="221668" y="204470"/>
                </a:lnTo>
                <a:lnTo>
                  <a:pt x="211784" y="245110"/>
                </a:lnTo>
                <a:lnTo>
                  <a:pt x="204344" y="288290"/>
                </a:lnTo>
                <a:lnTo>
                  <a:pt x="199496" y="334010"/>
                </a:lnTo>
                <a:lnTo>
                  <a:pt x="197386" y="382270"/>
                </a:lnTo>
                <a:lnTo>
                  <a:pt x="222558" y="382270"/>
                </a:lnTo>
                <a:lnTo>
                  <a:pt x="224630" y="337820"/>
                </a:lnTo>
                <a:lnTo>
                  <a:pt x="229288" y="294640"/>
                </a:lnTo>
                <a:lnTo>
                  <a:pt x="236361" y="254000"/>
                </a:lnTo>
                <a:lnTo>
                  <a:pt x="245678" y="215900"/>
                </a:lnTo>
                <a:lnTo>
                  <a:pt x="333286" y="215900"/>
                </a:lnTo>
                <a:lnTo>
                  <a:pt x="319254" y="213360"/>
                </a:lnTo>
                <a:lnTo>
                  <a:pt x="285365" y="204470"/>
                </a:lnTo>
                <a:lnTo>
                  <a:pt x="252829" y="191770"/>
                </a:lnTo>
                <a:lnTo>
                  <a:pt x="257339" y="180340"/>
                </a:lnTo>
                <a:lnTo>
                  <a:pt x="229040" y="180340"/>
                </a:lnTo>
                <a:lnTo>
                  <a:pt x="206813" y="168910"/>
                </a:lnTo>
                <a:lnTo>
                  <a:pt x="185549" y="154940"/>
                </a:lnTo>
                <a:lnTo>
                  <a:pt x="166992" y="140970"/>
                </a:lnTo>
                <a:close/>
              </a:path>
              <a:path w="806450" h="787400">
                <a:moveTo>
                  <a:pt x="333286" y="215900"/>
                </a:moveTo>
                <a:lnTo>
                  <a:pt x="245678" y="215900"/>
                </a:lnTo>
                <a:lnTo>
                  <a:pt x="279963" y="228600"/>
                </a:lnTo>
                <a:lnTo>
                  <a:pt x="315629" y="237490"/>
                </a:lnTo>
                <a:lnTo>
                  <a:pt x="352511" y="243840"/>
                </a:lnTo>
                <a:lnTo>
                  <a:pt x="390448" y="246380"/>
                </a:lnTo>
                <a:lnTo>
                  <a:pt x="390553" y="382270"/>
                </a:lnTo>
                <a:lnTo>
                  <a:pt x="415746" y="382270"/>
                </a:lnTo>
                <a:lnTo>
                  <a:pt x="415631" y="246380"/>
                </a:lnTo>
                <a:lnTo>
                  <a:pt x="453566" y="243840"/>
                </a:lnTo>
                <a:lnTo>
                  <a:pt x="490441" y="237490"/>
                </a:lnTo>
                <a:lnTo>
                  <a:pt x="526094" y="227330"/>
                </a:lnTo>
                <a:lnTo>
                  <a:pt x="541323" y="222250"/>
                </a:lnTo>
                <a:lnTo>
                  <a:pt x="390438" y="222250"/>
                </a:lnTo>
                <a:lnTo>
                  <a:pt x="354333" y="219710"/>
                </a:lnTo>
                <a:lnTo>
                  <a:pt x="333286" y="215900"/>
                </a:lnTo>
                <a:close/>
              </a:path>
              <a:path w="806450" h="787400">
                <a:moveTo>
                  <a:pt x="587148" y="215900"/>
                </a:moveTo>
                <a:lnTo>
                  <a:pt x="560359" y="215900"/>
                </a:lnTo>
                <a:lnTo>
                  <a:pt x="569739" y="254000"/>
                </a:lnTo>
                <a:lnTo>
                  <a:pt x="576876" y="294640"/>
                </a:lnTo>
                <a:lnTo>
                  <a:pt x="581600" y="337820"/>
                </a:lnTo>
                <a:lnTo>
                  <a:pt x="583741" y="382270"/>
                </a:lnTo>
                <a:lnTo>
                  <a:pt x="608923" y="382270"/>
                </a:lnTo>
                <a:lnTo>
                  <a:pt x="606733" y="334010"/>
                </a:lnTo>
                <a:lnTo>
                  <a:pt x="601811" y="288290"/>
                </a:lnTo>
                <a:lnTo>
                  <a:pt x="594302" y="245110"/>
                </a:lnTo>
                <a:lnTo>
                  <a:pt x="587148" y="215900"/>
                </a:lnTo>
                <a:close/>
              </a:path>
              <a:path w="806450" h="787400">
                <a:moveTo>
                  <a:pt x="711538" y="140970"/>
                </a:moveTo>
                <a:lnTo>
                  <a:pt x="677612" y="140970"/>
                </a:lnTo>
                <a:lnTo>
                  <a:pt x="711592" y="181610"/>
                </a:lnTo>
                <a:lnTo>
                  <a:pt x="739515" y="226060"/>
                </a:lnTo>
                <a:lnTo>
                  <a:pt x="760770" y="274320"/>
                </a:lnTo>
                <a:lnTo>
                  <a:pt x="774744" y="326390"/>
                </a:lnTo>
                <a:lnTo>
                  <a:pt x="780824" y="381000"/>
                </a:lnTo>
                <a:lnTo>
                  <a:pt x="608923" y="382270"/>
                </a:lnTo>
                <a:lnTo>
                  <a:pt x="805632" y="382270"/>
                </a:lnTo>
                <a:lnTo>
                  <a:pt x="795585" y="303530"/>
                </a:lnTo>
                <a:lnTo>
                  <a:pt x="782676" y="261620"/>
                </a:lnTo>
                <a:lnTo>
                  <a:pt x="765148" y="220980"/>
                </a:lnTo>
                <a:lnTo>
                  <a:pt x="743304" y="182880"/>
                </a:lnTo>
                <a:lnTo>
                  <a:pt x="717450" y="147320"/>
                </a:lnTo>
                <a:lnTo>
                  <a:pt x="711538" y="140970"/>
                </a:lnTo>
                <a:close/>
              </a:path>
              <a:path w="806450" h="787400">
                <a:moveTo>
                  <a:pt x="415453" y="25400"/>
                </a:moveTo>
                <a:lnTo>
                  <a:pt x="390260" y="25400"/>
                </a:lnTo>
                <a:lnTo>
                  <a:pt x="390438" y="222250"/>
                </a:lnTo>
                <a:lnTo>
                  <a:pt x="415610" y="222250"/>
                </a:lnTo>
                <a:lnTo>
                  <a:pt x="415453" y="25400"/>
                </a:lnTo>
                <a:close/>
              </a:path>
              <a:path w="806450" h="787400">
                <a:moveTo>
                  <a:pt x="544608" y="25400"/>
                </a:moveTo>
                <a:lnTo>
                  <a:pt x="415453" y="25400"/>
                </a:lnTo>
                <a:lnTo>
                  <a:pt x="448606" y="36830"/>
                </a:lnTo>
                <a:lnTo>
                  <a:pt x="479611" y="60960"/>
                </a:lnTo>
                <a:lnTo>
                  <a:pt x="507813" y="95250"/>
                </a:lnTo>
                <a:lnTo>
                  <a:pt x="532554" y="139700"/>
                </a:lnTo>
                <a:lnTo>
                  <a:pt x="553176" y="191770"/>
                </a:lnTo>
                <a:lnTo>
                  <a:pt x="520651" y="203200"/>
                </a:lnTo>
                <a:lnTo>
                  <a:pt x="486777" y="213360"/>
                </a:lnTo>
                <a:lnTo>
                  <a:pt x="451710" y="219710"/>
                </a:lnTo>
                <a:lnTo>
                  <a:pt x="415610" y="222250"/>
                </a:lnTo>
                <a:lnTo>
                  <a:pt x="541323" y="222250"/>
                </a:lnTo>
                <a:lnTo>
                  <a:pt x="560359" y="215900"/>
                </a:lnTo>
                <a:lnTo>
                  <a:pt x="587148" y="215900"/>
                </a:lnTo>
                <a:lnTo>
                  <a:pt x="584348" y="204470"/>
                </a:lnTo>
                <a:lnTo>
                  <a:pt x="609437" y="190500"/>
                </a:lnTo>
                <a:lnTo>
                  <a:pt x="625407" y="180340"/>
                </a:lnTo>
                <a:lnTo>
                  <a:pt x="576924" y="180340"/>
                </a:lnTo>
                <a:lnTo>
                  <a:pt x="559230" y="134620"/>
                </a:lnTo>
                <a:lnTo>
                  <a:pt x="538312" y="95250"/>
                </a:lnTo>
                <a:lnTo>
                  <a:pt x="514493" y="60960"/>
                </a:lnTo>
                <a:lnTo>
                  <a:pt x="488100" y="34290"/>
                </a:lnTo>
                <a:lnTo>
                  <a:pt x="565273" y="34290"/>
                </a:lnTo>
                <a:lnTo>
                  <a:pt x="544608" y="25400"/>
                </a:lnTo>
                <a:close/>
              </a:path>
              <a:path w="806450" h="787400">
                <a:moveTo>
                  <a:pt x="367076" y="34290"/>
                </a:moveTo>
                <a:lnTo>
                  <a:pt x="317644" y="34290"/>
                </a:lnTo>
                <a:lnTo>
                  <a:pt x="291296" y="60960"/>
                </a:lnTo>
                <a:lnTo>
                  <a:pt x="267531" y="95250"/>
                </a:lnTo>
                <a:lnTo>
                  <a:pt x="246671" y="134620"/>
                </a:lnTo>
                <a:lnTo>
                  <a:pt x="229040" y="180340"/>
                </a:lnTo>
                <a:lnTo>
                  <a:pt x="257339" y="180340"/>
                </a:lnTo>
                <a:lnTo>
                  <a:pt x="273374" y="139700"/>
                </a:lnTo>
                <a:lnTo>
                  <a:pt x="298043" y="95250"/>
                </a:lnTo>
                <a:lnTo>
                  <a:pt x="326184" y="60960"/>
                </a:lnTo>
                <a:lnTo>
                  <a:pt x="357141" y="38100"/>
                </a:lnTo>
                <a:lnTo>
                  <a:pt x="367076" y="34290"/>
                </a:lnTo>
                <a:close/>
              </a:path>
              <a:path w="806450" h="787400">
                <a:moveTo>
                  <a:pt x="565273" y="34290"/>
                </a:moveTo>
                <a:lnTo>
                  <a:pt x="488100" y="34290"/>
                </a:lnTo>
                <a:lnTo>
                  <a:pt x="535766" y="48260"/>
                </a:lnTo>
                <a:lnTo>
                  <a:pt x="580564" y="68580"/>
                </a:lnTo>
                <a:lnTo>
                  <a:pt x="622043" y="93980"/>
                </a:lnTo>
                <a:lnTo>
                  <a:pt x="659749" y="123190"/>
                </a:lnTo>
                <a:lnTo>
                  <a:pt x="640603" y="139700"/>
                </a:lnTo>
                <a:lnTo>
                  <a:pt x="620379" y="154940"/>
                </a:lnTo>
                <a:lnTo>
                  <a:pt x="599133" y="167640"/>
                </a:lnTo>
                <a:lnTo>
                  <a:pt x="576924" y="180340"/>
                </a:lnTo>
                <a:lnTo>
                  <a:pt x="625407" y="180340"/>
                </a:lnTo>
                <a:lnTo>
                  <a:pt x="633391" y="175260"/>
                </a:lnTo>
                <a:lnTo>
                  <a:pt x="656140" y="158750"/>
                </a:lnTo>
                <a:lnTo>
                  <a:pt x="677612" y="140970"/>
                </a:lnTo>
                <a:lnTo>
                  <a:pt x="711538" y="140970"/>
                </a:lnTo>
                <a:lnTo>
                  <a:pt x="687891" y="115570"/>
                </a:lnTo>
                <a:lnTo>
                  <a:pt x="654932" y="86360"/>
                </a:lnTo>
                <a:lnTo>
                  <a:pt x="618877" y="60960"/>
                </a:lnTo>
                <a:lnTo>
                  <a:pt x="580033" y="40640"/>
                </a:lnTo>
                <a:lnTo>
                  <a:pt x="565273" y="34290"/>
                </a:lnTo>
                <a:close/>
              </a:path>
            </a:pathLst>
          </a:custGeom>
          <a:solidFill>
            <a:srgbClr val="2E2D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xmlns="" id="{3F4592E0-FA1B-C244-A3E8-ACDB2D412B6E}"/>
              </a:ext>
            </a:extLst>
          </p:cNvPr>
          <p:cNvSpPr/>
          <p:nvPr/>
        </p:nvSpPr>
        <p:spPr>
          <a:xfrm>
            <a:off x="6974891" y="8623433"/>
            <a:ext cx="791845" cy="734695"/>
          </a:xfrm>
          <a:custGeom>
            <a:avLst/>
            <a:gdLst/>
            <a:ahLst/>
            <a:cxnLst/>
            <a:rect l="l" t="t" r="r" b="b"/>
            <a:pathLst>
              <a:path w="791845" h="734695">
                <a:moveTo>
                  <a:pt x="201079" y="525818"/>
                </a:moveTo>
                <a:lnTo>
                  <a:pt x="107111" y="617689"/>
                </a:lnTo>
                <a:lnTo>
                  <a:pt x="107111" y="734491"/>
                </a:lnTo>
                <a:lnTo>
                  <a:pt x="201079" y="734491"/>
                </a:lnTo>
                <a:lnTo>
                  <a:pt x="201079" y="525818"/>
                </a:lnTo>
                <a:close/>
              </a:path>
              <a:path w="791845" h="734695">
                <a:moveTo>
                  <a:pt x="360502" y="464591"/>
                </a:moveTo>
                <a:lnTo>
                  <a:pt x="312115" y="417309"/>
                </a:lnTo>
                <a:lnTo>
                  <a:pt x="266509" y="461860"/>
                </a:lnTo>
                <a:lnTo>
                  <a:pt x="266509" y="734491"/>
                </a:lnTo>
                <a:lnTo>
                  <a:pt x="360502" y="734491"/>
                </a:lnTo>
                <a:lnTo>
                  <a:pt x="360502" y="464591"/>
                </a:lnTo>
                <a:close/>
              </a:path>
              <a:path w="791845" h="734695">
                <a:moveTo>
                  <a:pt x="519925" y="397764"/>
                </a:moveTo>
                <a:lnTo>
                  <a:pt x="445719" y="470281"/>
                </a:lnTo>
                <a:lnTo>
                  <a:pt x="425932" y="489610"/>
                </a:lnTo>
                <a:lnTo>
                  <a:pt x="425932" y="734491"/>
                </a:lnTo>
                <a:lnTo>
                  <a:pt x="519925" y="734491"/>
                </a:lnTo>
                <a:lnTo>
                  <a:pt x="519925" y="397764"/>
                </a:lnTo>
                <a:close/>
              </a:path>
              <a:path w="791845" h="734695">
                <a:moveTo>
                  <a:pt x="679335" y="241858"/>
                </a:moveTo>
                <a:lnTo>
                  <a:pt x="585368" y="333794"/>
                </a:lnTo>
                <a:lnTo>
                  <a:pt x="585368" y="734504"/>
                </a:lnTo>
                <a:lnTo>
                  <a:pt x="679335" y="734504"/>
                </a:lnTo>
                <a:lnTo>
                  <a:pt x="679335" y="241858"/>
                </a:lnTo>
                <a:close/>
              </a:path>
              <a:path w="791845" h="734695">
                <a:moveTo>
                  <a:pt x="791476" y="0"/>
                </a:moveTo>
                <a:lnTo>
                  <a:pt x="691045" y="26327"/>
                </a:lnTo>
                <a:lnTo>
                  <a:pt x="590600" y="52654"/>
                </a:lnTo>
                <a:lnTo>
                  <a:pt x="632612" y="93700"/>
                </a:lnTo>
                <a:lnTo>
                  <a:pt x="406019" y="315214"/>
                </a:lnTo>
                <a:lnTo>
                  <a:pt x="312115" y="223418"/>
                </a:lnTo>
                <a:lnTo>
                  <a:pt x="0" y="528497"/>
                </a:lnTo>
                <a:lnTo>
                  <a:pt x="59474" y="586701"/>
                </a:lnTo>
                <a:lnTo>
                  <a:pt x="312115" y="339763"/>
                </a:lnTo>
                <a:lnTo>
                  <a:pt x="406019" y="431546"/>
                </a:lnTo>
                <a:lnTo>
                  <a:pt x="692111" y="151841"/>
                </a:lnTo>
                <a:lnTo>
                  <a:pt x="737616" y="196329"/>
                </a:lnTo>
                <a:lnTo>
                  <a:pt x="791476" y="0"/>
                </a:lnTo>
                <a:close/>
              </a:path>
            </a:pathLst>
          </a:custGeom>
          <a:solidFill>
            <a:srgbClr val="2E2D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13">
            <a:extLst>
              <a:ext uri="{FF2B5EF4-FFF2-40B4-BE49-F238E27FC236}">
                <a16:creationId xmlns:a16="http://schemas.microsoft.com/office/drawing/2014/main" xmlns="" id="{771FC8AD-230F-B34F-B7A9-F4B7BFCEB13A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345" y="2029831"/>
            <a:ext cx="1031738" cy="562610"/>
          </a:xfrm>
          <a:prstGeom prst="rect">
            <a:avLst/>
          </a:pr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xmlns="" id="{2D28B56B-6245-B84B-B859-92F907F3478A}"/>
              </a:ext>
            </a:extLst>
          </p:cNvPr>
          <p:cNvSpPr/>
          <p:nvPr/>
        </p:nvSpPr>
        <p:spPr>
          <a:xfrm>
            <a:off x="6967474" y="4173975"/>
            <a:ext cx="847725" cy="565785"/>
          </a:xfrm>
          <a:custGeom>
            <a:avLst/>
            <a:gdLst/>
            <a:ahLst/>
            <a:cxnLst/>
            <a:rect l="l" t="t" r="r" b="b"/>
            <a:pathLst>
              <a:path w="847725" h="565785">
                <a:moveTo>
                  <a:pt x="143256" y="262610"/>
                </a:moveTo>
                <a:lnTo>
                  <a:pt x="143230" y="165836"/>
                </a:lnTo>
                <a:lnTo>
                  <a:pt x="108546" y="143078"/>
                </a:lnTo>
                <a:lnTo>
                  <a:pt x="108546" y="183908"/>
                </a:lnTo>
                <a:lnTo>
                  <a:pt x="108546" y="262610"/>
                </a:lnTo>
                <a:lnTo>
                  <a:pt x="34696" y="262610"/>
                </a:lnTo>
                <a:lnTo>
                  <a:pt x="34696" y="135432"/>
                </a:lnTo>
                <a:lnTo>
                  <a:pt x="108546" y="183908"/>
                </a:lnTo>
                <a:lnTo>
                  <a:pt x="108546" y="143078"/>
                </a:lnTo>
                <a:lnTo>
                  <a:pt x="96913" y="135432"/>
                </a:lnTo>
                <a:lnTo>
                  <a:pt x="31623" y="92583"/>
                </a:lnTo>
                <a:lnTo>
                  <a:pt x="27228" y="91401"/>
                </a:lnTo>
                <a:lnTo>
                  <a:pt x="22948" y="91401"/>
                </a:lnTo>
                <a:lnTo>
                  <a:pt x="14363" y="93052"/>
                </a:lnTo>
                <a:lnTo>
                  <a:pt x="7035" y="97650"/>
                </a:lnTo>
                <a:lnTo>
                  <a:pt x="1930" y="104724"/>
                </a:lnTo>
                <a:lnTo>
                  <a:pt x="25" y="113753"/>
                </a:lnTo>
                <a:lnTo>
                  <a:pt x="25" y="262610"/>
                </a:lnTo>
                <a:lnTo>
                  <a:pt x="0" y="414515"/>
                </a:lnTo>
                <a:lnTo>
                  <a:pt x="736" y="417220"/>
                </a:lnTo>
                <a:lnTo>
                  <a:pt x="15278" y="432320"/>
                </a:lnTo>
                <a:lnTo>
                  <a:pt x="17538" y="433120"/>
                </a:lnTo>
                <a:lnTo>
                  <a:pt x="19862" y="433616"/>
                </a:lnTo>
                <a:lnTo>
                  <a:pt x="22275" y="433666"/>
                </a:lnTo>
                <a:lnTo>
                  <a:pt x="22504" y="433692"/>
                </a:lnTo>
                <a:lnTo>
                  <a:pt x="22733" y="433806"/>
                </a:lnTo>
                <a:lnTo>
                  <a:pt x="22948" y="433806"/>
                </a:lnTo>
                <a:lnTo>
                  <a:pt x="23215" y="433768"/>
                </a:lnTo>
                <a:lnTo>
                  <a:pt x="24777" y="433743"/>
                </a:lnTo>
                <a:lnTo>
                  <a:pt x="26365" y="433438"/>
                </a:lnTo>
                <a:lnTo>
                  <a:pt x="28473" y="432968"/>
                </a:lnTo>
                <a:lnTo>
                  <a:pt x="28994" y="432968"/>
                </a:lnTo>
                <a:lnTo>
                  <a:pt x="29502" y="432828"/>
                </a:lnTo>
                <a:lnTo>
                  <a:pt x="31584" y="432193"/>
                </a:lnTo>
                <a:lnTo>
                  <a:pt x="33616" y="431304"/>
                </a:lnTo>
                <a:lnTo>
                  <a:pt x="35572" y="429996"/>
                </a:lnTo>
                <a:lnTo>
                  <a:pt x="143230" y="359359"/>
                </a:lnTo>
                <a:lnTo>
                  <a:pt x="143256" y="262610"/>
                </a:lnTo>
                <a:close/>
              </a:path>
              <a:path w="847725" h="565785">
                <a:moveTo>
                  <a:pt x="847699" y="0"/>
                </a:moveTo>
                <a:lnTo>
                  <a:pt x="813041" y="8547"/>
                </a:lnTo>
                <a:lnTo>
                  <a:pt x="813041" y="43484"/>
                </a:lnTo>
                <a:lnTo>
                  <a:pt x="813041" y="262610"/>
                </a:lnTo>
                <a:lnTo>
                  <a:pt x="590677" y="262610"/>
                </a:lnTo>
                <a:lnTo>
                  <a:pt x="590677" y="461860"/>
                </a:lnTo>
                <a:lnTo>
                  <a:pt x="585838" y="480606"/>
                </a:lnTo>
                <a:lnTo>
                  <a:pt x="577342" y="499313"/>
                </a:lnTo>
                <a:lnTo>
                  <a:pt x="563511" y="513918"/>
                </a:lnTo>
                <a:lnTo>
                  <a:pt x="545642" y="523417"/>
                </a:lnTo>
                <a:lnTo>
                  <a:pt x="525056" y="526808"/>
                </a:lnTo>
                <a:lnTo>
                  <a:pt x="524776" y="526808"/>
                </a:lnTo>
                <a:lnTo>
                  <a:pt x="524459" y="526757"/>
                </a:lnTo>
                <a:lnTo>
                  <a:pt x="519341" y="526707"/>
                </a:lnTo>
                <a:lnTo>
                  <a:pt x="514502" y="526110"/>
                </a:lnTo>
                <a:lnTo>
                  <a:pt x="509752" y="524954"/>
                </a:lnTo>
                <a:lnTo>
                  <a:pt x="509473" y="524916"/>
                </a:lnTo>
                <a:lnTo>
                  <a:pt x="325729" y="478917"/>
                </a:lnTo>
                <a:lnTo>
                  <a:pt x="287248" y="450659"/>
                </a:lnTo>
                <a:lnTo>
                  <a:pt x="278663" y="419036"/>
                </a:lnTo>
                <a:lnTo>
                  <a:pt x="279806" y="407987"/>
                </a:lnTo>
                <a:lnTo>
                  <a:pt x="280073" y="406704"/>
                </a:lnTo>
                <a:lnTo>
                  <a:pt x="280098" y="405422"/>
                </a:lnTo>
                <a:lnTo>
                  <a:pt x="285038" y="386537"/>
                </a:lnTo>
                <a:lnTo>
                  <a:pt x="590677" y="461860"/>
                </a:lnTo>
                <a:lnTo>
                  <a:pt x="590677" y="262610"/>
                </a:lnTo>
                <a:lnTo>
                  <a:pt x="209384" y="262610"/>
                </a:lnTo>
                <a:lnTo>
                  <a:pt x="209384" y="192265"/>
                </a:lnTo>
                <a:lnTo>
                  <a:pt x="813041" y="43484"/>
                </a:lnTo>
                <a:lnTo>
                  <a:pt x="813041" y="8547"/>
                </a:lnTo>
                <a:lnTo>
                  <a:pt x="174726" y="165836"/>
                </a:lnTo>
                <a:lnTo>
                  <a:pt x="174726" y="262610"/>
                </a:lnTo>
                <a:lnTo>
                  <a:pt x="174688" y="359308"/>
                </a:lnTo>
                <a:lnTo>
                  <a:pt x="246862" y="377139"/>
                </a:lnTo>
                <a:lnTo>
                  <a:pt x="241947" y="395897"/>
                </a:lnTo>
                <a:lnTo>
                  <a:pt x="241947" y="397243"/>
                </a:lnTo>
                <a:lnTo>
                  <a:pt x="241655" y="398576"/>
                </a:lnTo>
                <a:lnTo>
                  <a:pt x="239877" y="409790"/>
                </a:lnTo>
                <a:lnTo>
                  <a:pt x="244436" y="450138"/>
                </a:lnTo>
                <a:lnTo>
                  <a:pt x="265290" y="486244"/>
                </a:lnTo>
                <a:lnTo>
                  <a:pt x="300685" y="510692"/>
                </a:lnTo>
                <a:lnTo>
                  <a:pt x="310807" y="514324"/>
                </a:lnTo>
                <a:lnTo>
                  <a:pt x="313258" y="515543"/>
                </a:lnTo>
                <a:lnTo>
                  <a:pt x="499541" y="562203"/>
                </a:lnTo>
                <a:lnTo>
                  <a:pt x="524992" y="565353"/>
                </a:lnTo>
                <a:lnTo>
                  <a:pt x="531914" y="565353"/>
                </a:lnTo>
                <a:lnTo>
                  <a:pt x="578065" y="550849"/>
                </a:lnTo>
                <a:lnTo>
                  <a:pt x="612711" y="516597"/>
                </a:lnTo>
                <a:lnTo>
                  <a:pt x="628929" y="471347"/>
                </a:lnTo>
                <a:lnTo>
                  <a:pt x="847674" y="525221"/>
                </a:lnTo>
                <a:lnTo>
                  <a:pt x="847699" y="471347"/>
                </a:lnTo>
                <a:lnTo>
                  <a:pt x="847699" y="386537"/>
                </a:lnTo>
                <a:lnTo>
                  <a:pt x="847699" y="43484"/>
                </a:lnTo>
                <a:lnTo>
                  <a:pt x="847699" y="0"/>
                </a:lnTo>
                <a:close/>
              </a:path>
            </a:pathLst>
          </a:custGeom>
          <a:solidFill>
            <a:srgbClr val="2E2D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xmlns="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8316438" y="1122731"/>
            <a:ext cx="9225915" cy="188848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just">
              <a:spcBef>
                <a:spcPts val="720"/>
              </a:spcBef>
            </a:pPr>
            <a:r>
              <a:rPr lang="es-CL" sz="3500" kern="0" spc="5"/>
              <a:t>LOREM</a:t>
            </a:r>
            <a:r>
              <a:rPr lang="es-CL" sz="3500" kern="0" spc="-10"/>
              <a:t> </a:t>
            </a:r>
            <a:r>
              <a:rPr lang="es-CL" sz="3500" kern="0" spc="5"/>
              <a:t>IPSUM</a:t>
            </a:r>
            <a:endParaRPr lang="es-CL" sz="3500" kern="0"/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lang="es-CL" sz="1950" b="0" kern="0" spc="10"/>
              <a:t>Lorem ipsum </a:t>
            </a:r>
            <a:r>
              <a:rPr lang="es-CL" sz="1950" b="0" kern="0" spc="5"/>
              <a:t>dolor sit </a:t>
            </a:r>
            <a:r>
              <a:rPr lang="es-CL" sz="1950" b="0" kern="0" spc="10"/>
              <a:t>amet, consectetuer </a:t>
            </a:r>
            <a:r>
              <a:rPr lang="es-CL" sz="1950" b="0" kern="0" spc="5"/>
              <a:t>adipiscing </a:t>
            </a:r>
            <a:r>
              <a:rPr lang="es-CL" sz="1950" b="0" kern="0"/>
              <a:t>elit, </a:t>
            </a:r>
            <a:r>
              <a:rPr lang="es-CL" sz="1950" b="0" kern="0" spc="15"/>
              <a:t>sed </a:t>
            </a:r>
            <a:r>
              <a:rPr lang="es-CL" sz="1950" b="0" kern="0" spc="10"/>
              <a:t>diam nonummy </a:t>
            </a:r>
            <a:r>
              <a:rPr lang="es-CL" sz="1950" b="0" kern="0" spc="5"/>
              <a:t>nibh </a:t>
            </a:r>
            <a:r>
              <a:rPr lang="es-CL" sz="1950" b="0" kern="0" spc="10"/>
              <a:t> euismod tincidunt </a:t>
            </a:r>
            <a:r>
              <a:rPr lang="es-CL" sz="1950" b="0" kern="0" spc="5"/>
              <a:t>ut laoreet dolore </a:t>
            </a:r>
            <a:r>
              <a:rPr lang="es-CL" sz="1950" b="0" kern="0" spc="15"/>
              <a:t>magna </a:t>
            </a:r>
            <a:r>
              <a:rPr lang="es-CL" sz="1950" b="0" kern="0" spc="10"/>
              <a:t>aliquam </a:t>
            </a:r>
            <a:r>
              <a:rPr lang="es-CL" sz="1950" b="0" kern="0" spc="5"/>
              <a:t>erat </a:t>
            </a:r>
            <a:r>
              <a:rPr lang="es-CL" sz="1950" b="0" kern="0" spc="10"/>
              <a:t>volutpat. Ut </a:t>
            </a:r>
            <a:r>
              <a:rPr lang="es-CL" sz="1950" b="0" kern="0" spc="5"/>
              <a:t>wisi </a:t>
            </a:r>
            <a:r>
              <a:rPr lang="es-CL" sz="1950" b="0" kern="0" spc="10"/>
              <a:t>enim ad </a:t>
            </a:r>
            <a:r>
              <a:rPr lang="es-CL" sz="1950" b="0" kern="0" spc="15"/>
              <a:t> minim </a:t>
            </a:r>
            <a:r>
              <a:rPr lang="es-CL" sz="1950" b="0" kern="0" spc="10"/>
              <a:t>veniam, </a:t>
            </a:r>
            <a:r>
              <a:rPr lang="es-CL" sz="1950" b="0" kern="0" spc="5"/>
              <a:t>quis nostrud exerci </a:t>
            </a:r>
            <a:r>
              <a:rPr lang="es-CL" sz="1950" b="0" kern="0" spc="10"/>
              <a:t>tation </a:t>
            </a:r>
            <a:r>
              <a:rPr lang="es-CL" sz="1950" b="0" kern="0" spc="5"/>
              <a:t>ullamcorper </a:t>
            </a:r>
            <a:r>
              <a:rPr lang="es-CL" sz="1950" b="0" kern="0" spc="10"/>
              <a:t>suscipit </a:t>
            </a:r>
            <a:r>
              <a:rPr lang="es-CL" sz="1950" b="0" kern="0" spc="5"/>
              <a:t>lobortis nisl ut aliquip </a:t>
            </a:r>
            <a:r>
              <a:rPr lang="es-CL" sz="1950" b="0" kern="0" spc="-530"/>
              <a:t> </a:t>
            </a:r>
            <a:r>
              <a:rPr lang="es-CL" sz="1950" b="0" kern="0" spc="10"/>
              <a:t>ex</a:t>
            </a:r>
            <a:r>
              <a:rPr lang="es-CL" sz="1950" b="0" kern="0"/>
              <a:t> </a:t>
            </a:r>
            <a:r>
              <a:rPr lang="es-CL" sz="1950" b="0" kern="0" spc="10"/>
              <a:t>ea</a:t>
            </a:r>
            <a:r>
              <a:rPr lang="es-CL" sz="1950" b="0" kern="0" spc="5"/>
              <a:t> </a:t>
            </a:r>
            <a:r>
              <a:rPr lang="es-CL" sz="1950" b="0" kern="0" spc="15"/>
              <a:t>commodo</a:t>
            </a:r>
            <a:r>
              <a:rPr lang="es-CL" sz="1950" b="0" kern="0" spc="5"/>
              <a:t> </a:t>
            </a:r>
            <a:r>
              <a:rPr lang="es-CL" sz="1950" b="0" kern="0" spc="10"/>
              <a:t>consequat.</a:t>
            </a:r>
            <a:r>
              <a:rPr lang="es-CL" sz="1950" b="0" kern="0" spc="5"/>
              <a:t> </a:t>
            </a:r>
            <a:r>
              <a:rPr lang="es-CL" sz="1950" b="0" kern="0" spc="10"/>
              <a:t>Duis</a:t>
            </a:r>
            <a:r>
              <a:rPr lang="es-CL" sz="1950" b="0" kern="0" spc="5"/>
              <a:t> </a:t>
            </a:r>
            <a:r>
              <a:rPr lang="es-CL" sz="1950" b="0" kern="0" spc="10"/>
              <a:t>autem</a:t>
            </a:r>
            <a:r>
              <a:rPr lang="es-CL" sz="1950" b="0" kern="0" spc="5"/>
              <a:t> </a:t>
            </a:r>
            <a:r>
              <a:rPr lang="es-CL" sz="1950" b="0" kern="0" spc="10"/>
              <a:t>vel.</a:t>
            </a:r>
            <a:endParaRPr lang="es-CL" sz="1950" kern="0" dirty="0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xmlns="" id="{9960FC2D-3887-1646-A0CD-D2FB86584638}"/>
              </a:ext>
            </a:extLst>
          </p:cNvPr>
          <p:cNvSpPr txBox="1"/>
          <p:nvPr/>
        </p:nvSpPr>
        <p:spPr>
          <a:xfrm>
            <a:off x="8316438" y="3373972"/>
            <a:ext cx="9225915" cy="188848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3500" b="1" spc="5" dirty="0">
                <a:latin typeface="Arial"/>
                <a:cs typeface="Arial"/>
              </a:rPr>
              <a:t>LOREM</a:t>
            </a:r>
            <a:r>
              <a:rPr sz="3500" b="1" spc="-10" dirty="0">
                <a:latin typeface="Arial"/>
                <a:cs typeface="Arial"/>
              </a:rPr>
              <a:t> </a:t>
            </a:r>
            <a:r>
              <a:rPr sz="3500" b="1" spc="5" dirty="0">
                <a:latin typeface="Arial"/>
                <a:cs typeface="Arial"/>
              </a:rPr>
              <a:t>IPSUM</a:t>
            </a:r>
            <a:endParaRPr sz="3500">
              <a:latin typeface="Arial"/>
              <a:cs typeface="Arial"/>
            </a:endParaRP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sz="1950" spc="10" dirty="0">
                <a:latin typeface="Arial"/>
                <a:cs typeface="Arial"/>
              </a:rPr>
              <a:t>Lorem ipsum </a:t>
            </a:r>
            <a:r>
              <a:rPr sz="1950" spc="5" dirty="0">
                <a:latin typeface="Arial"/>
                <a:cs typeface="Arial"/>
              </a:rPr>
              <a:t>dolor sit </a:t>
            </a:r>
            <a:r>
              <a:rPr sz="1950" spc="10" dirty="0">
                <a:latin typeface="Arial"/>
                <a:cs typeface="Arial"/>
              </a:rPr>
              <a:t>amet, consectetuer </a:t>
            </a:r>
            <a:r>
              <a:rPr sz="1950" spc="5" dirty="0">
                <a:latin typeface="Arial"/>
                <a:cs typeface="Arial"/>
              </a:rPr>
              <a:t>adipiscing </a:t>
            </a:r>
            <a:r>
              <a:rPr sz="1950" dirty="0">
                <a:latin typeface="Arial"/>
                <a:cs typeface="Arial"/>
              </a:rPr>
              <a:t>elit, </a:t>
            </a:r>
            <a:r>
              <a:rPr sz="1950" spc="15" dirty="0">
                <a:latin typeface="Arial"/>
                <a:cs typeface="Arial"/>
              </a:rPr>
              <a:t>sed </a:t>
            </a:r>
            <a:r>
              <a:rPr sz="1950" spc="10" dirty="0">
                <a:latin typeface="Arial"/>
                <a:cs typeface="Arial"/>
              </a:rPr>
              <a:t>diam nonummy </a:t>
            </a:r>
            <a:r>
              <a:rPr sz="1950" spc="5" dirty="0">
                <a:latin typeface="Arial"/>
                <a:cs typeface="Arial"/>
              </a:rPr>
              <a:t>nibh </a:t>
            </a:r>
            <a:r>
              <a:rPr sz="1950" spc="10" dirty="0">
                <a:latin typeface="Arial"/>
                <a:cs typeface="Arial"/>
              </a:rPr>
              <a:t> euismod tincidunt </a:t>
            </a:r>
            <a:r>
              <a:rPr sz="1950" spc="5" dirty="0">
                <a:latin typeface="Arial"/>
                <a:cs typeface="Arial"/>
              </a:rPr>
              <a:t>ut laoreet dolore </a:t>
            </a:r>
            <a:r>
              <a:rPr sz="1950" spc="15" dirty="0">
                <a:latin typeface="Arial"/>
                <a:cs typeface="Arial"/>
              </a:rPr>
              <a:t>magna </a:t>
            </a:r>
            <a:r>
              <a:rPr sz="1950" spc="10" dirty="0">
                <a:latin typeface="Arial"/>
                <a:cs typeface="Arial"/>
              </a:rPr>
              <a:t>aliquam </a:t>
            </a:r>
            <a:r>
              <a:rPr sz="1950" spc="5" dirty="0">
                <a:latin typeface="Arial"/>
                <a:cs typeface="Arial"/>
              </a:rPr>
              <a:t>erat </a:t>
            </a:r>
            <a:r>
              <a:rPr sz="1950" spc="10" dirty="0">
                <a:latin typeface="Arial"/>
                <a:cs typeface="Arial"/>
              </a:rPr>
              <a:t>volutpat. Ut </a:t>
            </a:r>
            <a:r>
              <a:rPr sz="1950" spc="5" dirty="0">
                <a:latin typeface="Arial"/>
                <a:cs typeface="Arial"/>
              </a:rPr>
              <a:t>wisi </a:t>
            </a:r>
            <a:r>
              <a:rPr sz="1950" spc="10" dirty="0">
                <a:latin typeface="Arial"/>
                <a:cs typeface="Arial"/>
              </a:rPr>
              <a:t>enim ad </a:t>
            </a:r>
            <a:r>
              <a:rPr sz="1950" spc="15" dirty="0">
                <a:latin typeface="Arial"/>
                <a:cs typeface="Arial"/>
              </a:rPr>
              <a:t> minim </a:t>
            </a:r>
            <a:r>
              <a:rPr sz="1950" spc="10" dirty="0">
                <a:latin typeface="Arial"/>
                <a:cs typeface="Arial"/>
              </a:rPr>
              <a:t>veniam, </a:t>
            </a:r>
            <a:r>
              <a:rPr sz="1950" spc="5" dirty="0">
                <a:latin typeface="Arial"/>
                <a:cs typeface="Arial"/>
              </a:rPr>
              <a:t>quis nostrud exerci </a:t>
            </a:r>
            <a:r>
              <a:rPr sz="1950" spc="10" dirty="0">
                <a:latin typeface="Arial"/>
                <a:cs typeface="Arial"/>
              </a:rPr>
              <a:t>tation </a:t>
            </a:r>
            <a:r>
              <a:rPr sz="1950" spc="5" dirty="0">
                <a:latin typeface="Arial"/>
                <a:cs typeface="Arial"/>
              </a:rPr>
              <a:t>ullamcorper </a:t>
            </a:r>
            <a:r>
              <a:rPr sz="1950" spc="10" dirty="0">
                <a:latin typeface="Arial"/>
                <a:cs typeface="Arial"/>
              </a:rPr>
              <a:t>suscipit </a:t>
            </a:r>
            <a:r>
              <a:rPr sz="1950" spc="5" dirty="0">
                <a:latin typeface="Arial"/>
                <a:cs typeface="Arial"/>
              </a:rPr>
              <a:t>lobortis nisl ut aliquip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ex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ea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5" dirty="0">
                <a:latin typeface="Arial"/>
                <a:cs typeface="Arial"/>
              </a:rPr>
              <a:t>commodo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consequat.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Duis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autem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vel.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xmlns="" id="{C29B75F6-4B73-234C-B950-E1AB6F99545A}"/>
              </a:ext>
            </a:extLst>
          </p:cNvPr>
          <p:cNvSpPr txBox="1"/>
          <p:nvPr/>
        </p:nvSpPr>
        <p:spPr>
          <a:xfrm>
            <a:off x="8316438" y="5625212"/>
            <a:ext cx="9225915" cy="188848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3500" b="1" spc="5" dirty="0">
                <a:latin typeface="Arial"/>
                <a:cs typeface="Arial"/>
              </a:rPr>
              <a:t>LOREM</a:t>
            </a:r>
            <a:r>
              <a:rPr sz="3500" b="1" spc="-10" dirty="0">
                <a:latin typeface="Arial"/>
                <a:cs typeface="Arial"/>
              </a:rPr>
              <a:t> </a:t>
            </a:r>
            <a:r>
              <a:rPr sz="3500" b="1" spc="5" dirty="0">
                <a:latin typeface="Arial"/>
                <a:cs typeface="Arial"/>
              </a:rPr>
              <a:t>IPSUM</a:t>
            </a:r>
            <a:endParaRPr sz="3500">
              <a:latin typeface="Arial"/>
              <a:cs typeface="Arial"/>
            </a:endParaRP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sz="1950" spc="10" dirty="0">
                <a:latin typeface="Arial"/>
                <a:cs typeface="Arial"/>
              </a:rPr>
              <a:t>Lorem ipsum </a:t>
            </a:r>
            <a:r>
              <a:rPr sz="1950" spc="5" dirty="0">
                <a:latin typeface="Arial"/>
                <a:cs typeface="Arial"/>
              </a:rPr>
              <a:t>dolor sit </a:t>
            </a:r>
            <a:r>
              <a:rPr sz="1950" spc="10" dirty="0">
                <a:latin typeface="Arial"/>
                <a:cs typeface="Arial"/>
              </a:rPr>
              <a:t>amet, consectetuer </a:t>
            </a:r>
            <a:r>
              <a:rPr sz="1950" spc="5" dirty="0">
                <a:latin typeface="Arial"/>
                <a:cs typeface="Arial"/>
              </a:rPr>
              <a:t>adipiscing </a:t>
            </a:r>
            <a:r>
              <a:rPr sz="1950" dirty="0">
                <a:latin typeface="Arial"/>
                <a:cs typeface="Arial"/>
              </a:rPr>
              <a:t>elit, </a:t>
            </a:r>
            <a:r>
              <a:rPr sz="1950" spc="15" dirty="0">
                <a:latin typeface="Arial"/>
                <a:cs typeface="Arial"/>
              </a:rPr>
              <a:t>sed </a:t>
            </a:r>
            <a:r>
              <a:rPr sz="1950" spc="10" dirty="0">
                <a:latin typeface="Arial"/>
                <a:cs typeface="Arial"/>
              </a:rPr>
              <a:t>diam nonummy </a:t>
            </a:r>
            <a:r>
              <a:rPr sz="1950" spc="5" dirty="0">
                <a:latin typeface="Arial"/>
                <a:cs typeface="Arial"/>
              </a:rPr>
              <a:t>nibh </a:t>
            </a:r>
            <a:r>
              <a:rPr sz="1950" spc="10" dirty="0">
                <a:latin typeface="Arial"/>
                <a:cs typeface="Arial"/>
              </a:rPr>
              <a:t> euismod tincidunt </a:t>
            </a:r>
            <a:r>
              <a:rPr sz="1950" spc="5" dirty="0">
                <a:latin typeface="Arial"/>
                <a:cs typeface="Arial"/>
              </a:rPr>
              <a:t>ut laoreet dolore </a:t>
            </a:r>
            <a:r>
              <a:rPr sz="1950" spc="15" dirty="0">
                <a:latin typeface="Arial"/>
                <a:cs typeface="Arial"/>
              </a:rPr>
              <a:t>magna </a:t>
            </a:r>
            <a:r>
              <a:rPr sz="1950" spc="10" dirty="0">
                <a:latin typeface="Arial"/>
                <a:cs typeface="Arial"/>
              </a:rPr>
              <a:t>aliquam </a:t>
            </a:r>
            <a:r>
              <a:rPr sz="1950" spc="5" dirty="0">
                <a:latin typeface="Arial"/>
                <a:cs typeface="Arial"/>
              </a:rPr>
              <a:t>erat </a:t>
            </a:r>
            <a:r>
              <a:rPr sz="1950" spc="10" dirty="0">
                <a:latin typeface="Arial"/>
                <a:cs typeface="Arial"/>
              </a:rPr>
              <a:t>volutpat. Ut </a:t>
            </a:r>
            <a:r>
              <a:rPr sz="1950" spc="5" dirty="0">
                <a:latin typeface="Arial"/>
                <a:cs typeface="Arial"/>
              </a:rPr>
              <a:t>wisi </a:t>
            </a:r>
            <a:r>
              <a:rPr sz="1950" spc="10" dirty="0">
                <a:latin typeface="Arial"/>
                <a:cs typeface="Arial"/>
              </a:rPr>
              <a:t>enim ad </a:t>
            </a:r>
            <a:r>
              <a:rPr sz="1950" spc="15" dirty="0">
                <a:latin typeface="Arial"/>
                <a:cs typeface="Arial"/>
              </a:rPr>
              <a:t> minim </a:t>
            </a:r>
            <a:r>
              <a:rPr sz="1950" spc="10" dirty="0">
                <a:latin typeface="Arial"/>
                <a:cs typeface="Arial"/>
              </a:rPr>
              <a:t>veniam, </a:t>
            </a:r>
            <a:r>
              <a:rPr sz="1950" spc="5" dirty="0">
                <a:latin typeface="Arial"/>
                <a:cs typeface="Arial"/>
              </a:rPr>
              <a:t>quis nostrud exerci </a:t>
            </a:r>
            <a:r>
              <a:rPr sz="1950" spc="10" dirty="0">
                <a:latin typeface="Arial"/>
                <a:cs typeface="Arial"/>
              </a:rPr>
              <a:t>tation </a:t>
            </a:r>
            <a:r>
              <a:rPr sz="1950" spc="5" dirty="0">
                <a:latin typeface="Arial"/>
                <a:cs typeface="Arial"/>
              </a:rPr>
              <a:t>ullamcorper </a:t>
            </a:r>
            <a:r>
              <a:rPr sz="1950" spc="10" dirty="0">
                <a:latin typeface="Arial"/>
                <a:cs typeface="Arial"/>
              </a:rPr>
              <a:t>suscipit </a:t>
            </a:r>
            <a:r>
              <a:rPr sz="1950" spc="5" dirty="0">
                <a:latin typeface="Arial"/>
                <a:cs typeface="Arial"/>
              </a:rPr>
              <a:t>lobortis nisl ut aliquip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ex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ea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5" dirty="0">
                <a:latin typeface="Arial"/>
                <a:cs typeface="Arial"/>
              </a:rPr>
              <a:t>commodo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consequat.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Duis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autem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vel.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xmlns="" id="{5CBB79C6-50E9-DB48-8BE0-9A1D2AD21BBA}"/>
              </a:ext>
            </a:extLst>
          </p:cNvPr>
          <p:cNvSpPr txBox="1"/>
          <p:nvPr/>
        </p:nvSpPr>
        <p:spPr>
          <a:xfrm>
            <a:off x="8316438" y="7907864"/>
            <a:ext cx="9225915" cy="188848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3500" b="1" spc="5" dirty="0">
                <a:latin typeface="Arial"/>
                <a:cs typeface="Arial"/>
              </a:rPr>
              <a:t>LOREM</a:t>
            </a:r>
            <a:r>
              <a:rPr sz="3500" b="1" spc="-10" dirty="0">
                <a:latin typeface="Arial"/>
                <a:cs typeface="Arial"/>
              </a:rPr>
              <a:t> </a:t>
            </a:r>
            <a:r>
              <a:rPr sz="3500" b="1" spc="5" dirty="0">
                <a:latin typeface="Arial"/>
                <a:cs typeface="Arial"/>
              </a:rPr>
              <a:t>IPSUM</a:t>
            </a:r>
            <a:endParaRPr sz="3500">
              <a:latin typeface="Arial"/>
              <a:cs typeface="Arial"/>
            </a:endParaRP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sz="1950" spc="10" dirty="0">
                <a:latin typeface="Arial"/>
                <a:cs typeface="Arial"/>
              </a:rPr>
              <a:t>Lorem ipsum </a:t>
            </a:r>
            <a:r>
              <a:rPr sz="1950" spc="5" dirty="0">
                <a:latin typeface="Arial"/>
                <a:cs typeface="Arial"/>
              </a:rPr>
              <a:t>dolor sit </a:t>
            </a:r>
            <a:r>
              <a:rPr sz="1950" spc="10" dirty="0">
                <a:latin typeface="Arial"/>
                <a:cs typeface="Arial"/>
              </a:rPr>
              <a:t>amet, consectetuer </a:t>
            </a:r>
            <a:r>
              <a:rPr sz="1950" spc="5" dirty="0">
                <a:latin typeface="Arial"/>
                <a:cs typeface="Arial"/>
              </a:rPr>
              <a:t>adipiscing </a:t>
            </a:r>
            <a:r>
              <a:rPr sz="1950" dirty="0">
                <a:latin typeface="Arial"/>
                <a:cs typeface="Arial"/>
              </a:rPr>
              <a:t>elit, </a:t>
            </a:r>
            <a:r>
              <a:rPr sz="1950" spc="15" dirty="0">
                <a:latin typeface="Arial"/>
                <a:cs typeface="Arial"/>
              </a:rPr>
              <a:t>sed </a:t>
            </a:r>
            <a:r>
              <a:rPr sz="1950" spc="10" dirty="0">
                <a:latin typeface="Arial"/>
                <a:cs typeface="Arial"/>
              </a:rPr>
              <a:t>diam nonummy </a:t>
            </a:r>
            <a:r>
              <a:rPr sz="1950" spc="5" dirty="0">
                <a:latin typeface="Arial"/>
                <a:cs typeface="Arial"/>
              </a:rPr>
              <a:t>nibh </a:t>
            </a:r>
            <a:r>
              <a:rPr sz="1950" spc="10" dirty="0">
                <a:latin typeface="Arial"/>
                <a:cs typeface="Arial"/>
              </a:rPr>
              <a:t> euismod tincidunt </a:t>
            </a:r>
            <a:r>
              <a:rPr sz="1950" spc="5" dirty="0">
                <a:latin typeface="Arial"/>
                <a:cs typeface="Arial"/>
              </a:rPr>
              <a:t>ut laoreet dolore </a:t>
            </a:r>
            <a:r>
              <a:rPr sz="1950" spc="15" dirty="0">
                <a:latin typeface="Arial"/>
                <a:cs typeface="Arial"/>
              </a:rPr>
              <a:t>magna </a:t>
            </a:r>
            <a:r>
              <a:rPr sz="1950" spc="10" dirty="0">
                <a:latin typeface="Arial"/>
                <a:cs typeface="Arial"/>
              </a:rPr>
              <a:t>aliquam </a:t>
            </a:r>
            <a:r>
              <a:rPr sz="1950" spc="5" dirty="0">
                <a:latin typeface="Arial"/>
                <a:cs typeface="Arial"/>
              </a:rPr>
              <a:t>erat </a:t>
            </a:r>
            <a:r>
              <a:rPr sz="1950" spc="10" dirty="0">
                <a:latin typeface="Arial"/>
                <a:cs typeface="Arial"/>
              </a:rPr>
              <a:t>volutpat. Ut </a:t>
            </a:r>
            <a:r>
              <a:rPr sz="1950" spc="5" dirty="0">
                <a:latin typeface="Arial"/>
                <a:cs typeface="Arial"/>
              </a:rPr>
              <a:t>wisi </a:t>
            </a:r>
            <a:r>
              <a:rPr sz="1950" spc="10" dirty="0">
                <a:latin typeface="Arial"/>
                <a:cs typeface="Arial"/>
              </a:rPr>
              <a:t>enim ad </a:t>
            </a:r>
            <a:r>
              <a:rPr sz="1950" spc="15" dirty="0">
                <a:latin typeface="Arial"/>
                <a:cs typeface="Arial"/>
              </a:rPr>
              <a:t> minim </a:t>
            </a:r>
            <a:r>
              <a:rPr sz="1950" spc="10" dirty="0">
                <a:latin typeface="Arial"/>
                <a:cs typeface="Arial"/>
              </a:rPr>
              <a:t>veniam, </a:t>
            </a:r>
            <a:r>
              <a:rPr sz="1950" spc="5" dirty="0">
                <a:latin typeface="Arial"/>
                <a:cs typeface="Arial"/>
              </a:rPr>
              <a:t>quis nostrud exerci </a:t>
            </a:r>
            <a:r>
              <a:rPr sz="1950" spc="10" dirty="0">
                <a:latin typeface="Arial"/>
                <a:cs typeface="Arial"/>
              </a:rPr>
              <a:t>tation </a:t>
            </a:r>
            <a:r>
              <a:rPr sz="1950" spc="5" dirty="0">
                <a:latin typeface="Arial"/>
                <a:cs typeface="Arial"/>
              </a:rPr>
              <a:t>ullamcorper </a:t>
            </a:r>
            <a:r>
              <a:rPr sz="1950" spc="10" dirty="0">
                <a:latin typeface="Arial"/>
                <a:cs typeface="Arial"/>
              </a:rPr>
              <a:t>suscipit </a:t>
            </a:r>
            <a:r>
              <a:rPr sz="1950" spc="5" dirty="0">
                <a:latin typeface="Arial"/>
                <a:cs typeface="Arial"/>
              </a:rPr>
              <a:t>lobortis nisl ut aliquip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ex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ea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5" dirty="0">
                <a:latin typeface="Arial"/>
                <a:cs typeface="Arial"/>
              </a:rPr>
              <a:t>commodo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consequat.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Duis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autem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vel.</a:t>
            </a:r>
            <a:endParaRPr sz="1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3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373</Words>
  <Application>Microsoft Office PowerPoint</Application>
  <PresentationFormat>Personalizado</PresentationFormat>
  <Paragraphs>39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Gabriel Mendez F.</cp:lastModifiedBy>
  <cp:revision>25</cp:revision>
  <dcterms:created xsi:type="dcterms:W3CDTF">2021-04-02T01:36:00Z</dcterms:created>
  <dcterms:modified xsi:type="dcterms:W3CDTF">2022-03-30T20:47:03Z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